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7B83474-69D2-4022-A5CA-E08DAC886802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84257DA-064C-4F55-963C-4D00558097E2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83AE2B3-9388-476E-B987-BA0686E1E145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0BEDE3E-C3F1-45DB-B54C-2A6AC6DF96E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92D764-7586-4497-87B8-171EE9955F38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C21D32-F63F-464F-91AB-7F2ADA49A27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57715D-2B5A-4C6E-83AE-7AF1B63F31C2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0F1AA9-2E5A-4F94-8209-87A8863379D9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4B1C59-ECBF-4AF6-B2D8-E1F8CB68FA1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444960"/>
            <a:ext cx="8229240" cy="242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F1336F-470A-4E96-9DC8-C8E561C45951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10CBE0-3CA1-4B23-99DA-3CD37D183075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0043A2A-FAA1-4E86-90D9-49F881558BA9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8B66BE-EA9B-4C46-A9E0-058234255650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6B4AA2-1CE7-48AA-96E4-02BB2ACB4002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7BC188-6E07-4066-BFDD-4EC5EA47DB46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8025AE-B314-4C82-82C8-2FFB4BBA61D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BCDE97-E7EC-425A-8879-DB5498535FB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66EA227-0615-4C8A-A5DB-5E09F7062FE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01ED12-4C53-4284-8033-D88B3659C155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DD32BAA-CB89-494B-8B59-B94F181E1C2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444960"/>
            <a:ext cx="8229240" cy="242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C4A660-703D-4494-9133-8E88AE551288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86C0F2-5ED6-4549-8771-8E59EEFFFBD7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95C8FF0-5E28-492A-B73D-5047A9C5EF4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22C5088-6E91-4DA6-ABE2-A62BA27F30AE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12520" y="1508400"/>
            <a:ext cx="3693240" cy="1730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53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762B941-33E5-4602-9CF8-EFD042D9C5E6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655D23-56B2-4846-9C99-99FEBD8900F4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812520" y="2959200"/>
            <a:ext cx="2144880" cy="383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Roboto"/>
                <a:ea typeface="Roboto"/>
              </a:rPr>
              <a:t>By</a:t>
            </a:r>
            <a:r>
              <a:rPr b="0" lang="en" sz="1800" spc="-1" strike="noStrike">
                <a:solidFill>
                  <a:srgbClr val="000000"/>
                </a:solidFill>
                <a:latin typeface="Roboto"/>
                <a:ea typeface="Roboto"/>
              </a:rPr>
              <a:t>  </a:t>
            </a:r>
            <a:r>
              <a:rPr b="1" lang="en" sz="1800" spc="-1" strike="noStrike">
                <a:solidFill>
                  <a:srgbClr val="000000"/>
                </a:solidFill>
                <a:latin typeface="Roboto"/>
                <a:ea typeface="Roboto"/>
              </a:rPr>
              <a:t>J </a:t>
            </a:r>
            <a:r>
              <a:rPr b="1" lang="zh-CN" sz="1800" spc="-1" strike="noStrike">
                <a:solidFill>
                  <a:srgbClr val="000000"/>
                </a:solidFill>
                <a:latin typeface="Roboto"/>
                <a:ea typeface="Roboto"/>
              </a:rPr>
              <a:t>와 </a:t>
            </a:r>
            <a:r>
              <a:rPr b="1" lang="en" sz="1800" spc="-1" strike="noStrike">
                <a:solidFill>
                  <a:srgbClr val="000000"/>
                </a:solidFill>
                <a:latin typeface="Roboto"/>
                <a:ea typeface="Roboto"/>
              </a:rPr>
              <a:t>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" name="Google Shape;55;p13"/>
          <p:cNvSpPr/>
          <p:nvPr/>
        </p:nvSpPr>
        <p:spPr>
          <a:xfrm>
            <a:off x="5629680" y="1905480"/>
            <a:ext cx="678240" cy="345240"/>
          </a:xfrm>
          <a:custGeom>
            <a:avLst/>
            <a:gdLst/>
            <a:ahLst/>
            <a:rect l="l" t="t" r="r" b="b"/>
            <a:pathLst>
              <a:path w="22444" h="11431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Google Shape;56;p13"/>
          <p:cNvSpPr/>
          <p:nvPr/>
        </p:nvSpPr>
        <p:spPr>
          <a:xfrm>
            <a:off x="6434640" y="3044880"/>
            <a:ext cx="520560" cy="250560"/>
          </a:xfrm>
          <a:custGeom>
            <a:avLst/>
            <a:gdLst/>
            <a:ahLst/>
            <a:rect l="l" t="t" r="r" b="b"/>
            <a:pathLst>
              <a:path w="26362" h="12693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Google Shape;57;p13"/>
          <p:cNvSpPr/>
          <p:nvPr/>
        </p:nvSpPr>
        <p:spPr>
          <a:xfrm>
            <a:off x="513360" y="743760"/>
            <a:ext cx="796680" cy="383400"/>
          </a:xfrm>
          <a:custGeom>
            <a:avLst/>
            <a:gdLst/>
            <a:ahLst/>
            <a:rect l="l" t="t" r="r" b="b"/>
            <a:pathLst>
              <a:path w="26362" h="12693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2" name="Google Shape;58;p13"/>
          <p:cNvGrpSpPr/>
          <p:nvPr/>
        </p:nvGrpSpPr>
        <p:grpSpPr>
          <a:xfrm>
            <a:off x="6681960" y="320040"/>
            <a:ext cx="1432800" cy="1185480"/>
            <a:chOff x="6681960" y="320040"/>
            <a:chExt cx="1432800" cy="1185480"/>
          </a:xfrm>
        </p:grpSpPr>
        <p:sp>
          <p:nvSpPr>
            <p:cNvPr id="83" name="Google Shape;59;p13"/>
            <p:cNvSpPr/>
            <p:nvPr/>
          </p:nvSpPr>
          <p:spPr>
            <a:xfrm rot="483600">
              <a:off x="7258680" y="428400"/>
              <a:ext cx="496440" cy="352080"/>
            </a:xfrm>
            <a:custGeom>
              <a:avLst/>
              <a:gdLst/>
              <a:ahLst/>
              <a:rect l="l" t="t" r="r" b="b"/>
              <a:pathLst>
                <a:path w="16872" h="11967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Google Shape;60;p13"/>
            <p:cNvSpPr/>
            <p:nvPr/>
          </p:nvSpPr>
          <p:spPr>
            <a:xfrm rot="483600">
              <a:off x="7499880" y="1094760"/>
              <a:ext cx="20880" cy="64800"/>
            </a:xfrm>
            <a:custGeom>
              <a:avLst/>
              <a:gdLst/>
              <a:ahLst/>
              <a:rect l="l" t="t" r="r" b="b"/>
              <a:pathLst>
                <a:path w="727" h="2215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Google Shape;61;p13"/>
            <p:cNvSpPr/>
            <p:nvPr/>
          </p:nvSpPr>
          <p:spPr>
            <a:xfrm rot="483600">
              <a:off x="7517880" y="1238760"/>
              <a:ext cx="11160" cy="41760"/>
            </a:xfrm>
            <a:custGeom>
              <a:avLst/>
              <a:gdLst/>
              <a:ahLst/>
              <a:rect l="l" t="t" r="r" b="b"/>
              <a:pathLst>
                <a:path w="394" h="143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Google Shape;62;p13"/>
            <p:cNvSpPr/>
            <p:nvPr/>
          </p:nvSpPr>
          <p:spPr>
            <a:xfrm rot="483600">
              <a:off x="7600320" y="689760"/>
              <a:ext cx="18360" cy="30600"/>
            </a:xfrm>
            <a:custGeom>
              <a:avLst/>
              <a:gdLst/>
              <a:ahLst/>
              <a:rect l="l" t="t" r="r" b="b"/>
              <a:pathLst>
                <a:path w="632" h="1048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Google Shape;63;p13"/>
            <p:cNvSpPr/>
            <p:nvPr/>
          </p:nvSpPr>
          <p:spPr>
            <a:xfrm rot="483600">
              <a:off x="7696800" y="592200"/>
              <a:ext cx="8280" cy="10080"/>
            </a:xfrm>
            <a:custGeom>
              <a:avLst/>
              <a:gdLst/>
              <a:ahLst/>
              <a:rect l="l" t="t" r="r" b="b"/>
              <a:pathLst>
                <a:path w="299" h="358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Google Shape;64;p13"/>
            <p:cNvSpPr/>
            <p:nvPr/>
          </p:nvSpPr>
          <p:spPr>
            <a:xfrm rot="483600">
              <a:off x="7706520" y="583560"/>
              <a:ext cx="7200" cy="10080"/>
            </a:xfrm>
            <a:custGeom>
              <a:avLst/>
              <a:gdLst/>
              <a:ahLst/>
              <a:rect l="l" t="t" r="r" b="b"/>
              <a:pathLst>
                <a:path w="251" h="358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Google Shape;65;p13"/>
            <p:cNvSpPr/>
            <p:nvPr/>
          </p:nvSpPr>
          <p:spPr>
            <a:xfrm rot="483600">
              <a:off x="6746040" y="406440"/>
              <a:ext cx="1303920" cy="1012680"/>
            </a:xfrm>
            <a:custGeom>
              <a:avLst/>
              <a:gdLst/>
              <a:ahLst/>
              <a:rect l="l" t="t" r="r" b="b"/>
              <a:pathLst>
                <a:path w="44304" h="3441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Google Shape;66;p13"/>
            <p:cNvSpPr/>
            <p:nvPr/>
          </p:nvSpPr>
          <p:spPr>
            <a:xfrm rot="483600">
              <a:off x="7507080" y="936000"/>
              <a:ext cx="43200" cy="39240"/>
            </a:xfrm>
            <a:custGeom>
              <a:avLst/>
              <a:gdLst/>
              <a:ahLst/>
              <a:rect l="l" t="t" r="r" b="b"/>
              <a:pathLst>
                <a:path w="1477" h="1347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Google Shape;67;p13"/>
            <p:cNvSpPr/>
            <p:nvPr/>
          </p:nvSpPr>
          <p:spPr>
            <a:xfrm rot="483600">
              <a:off x="7619040" y="953280"/>
              <a:ext cx="35640" cy="43560"/>
            </a:xfrm>
            <a:custGeom>
              <a:avLst/>
              <a:gdLst/>
              <a:ahLst/>
              <a:rect l="l" t="t" r="r" b="b"/>
              <a:pathLst>
                <a:path w="1227" h="1489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Google Shape;68;p13"/>
            <p:cNvSpPr/>
            <p:nvPr/>
          </p:nvSpPr>
          <p:spPr>
            <a:xfrm rot="483600">
              <a:off x="7563960" y="949320"/>
              <a:ext cx="36000" cy="42480"/>
            </a:xfrm>
            <a:custGeom>
              <a:avLst/>
              <a:gdLst/>
              <a:ahLst/>
              <a:rect l="l" t="t" r="r" b="b"/>
              <a:pathLst>
                <a:path w="1239" h="1453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Google Shape;69;p13"/>
            <p:cNvSpPr/>
            <p:nvPr/>
          </p:nvSpPr>
          <p:spPr>
            <a:xfrm rot="483600">
              <a:off x="7331400" y="880200"/>
              <a:ext cx="34200" cy="38520"/>
            </a:xfrm>
            <a:custGeom>
              <a:avLst/>
              <a:gdLst/>
              <a:ahLst/>
              <a:rect l="l" t="t" r="r" b="b"/>
              <a:pathLst>
                <a:path w="1168" h="1323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Google Shape;70;p13"/>
            <p:cNvSpPr/>
            <p:nvPr/>
          </p:nvSpPr>
          <p:spPr>
            <a:xfrm rot="483600">
              <a:off x="6998400" y="769320"/>
              <a:ext cx="30240" cy="40680"/>
            </a:xfrm>
            <a:custGeom>
              <a:avLst/>
              <a:gdLst/>
              <a:ahLst/>
              <a:rect l="l" t="t" r="r" b="b"/>
              <a:pathLst>
                <a:path w="1037" h="1394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Google Shape;71;p13"/>
            <p:cNvSpPr/>
            <p:nvPr/>
          </p:nvSpPr>
          <p:spPr>
            <a:xfrm rot="483600">
              <a:off x="7661520" y="979200"/>
              <a:ext cx="34200" cy="39240"/>
            </a:xfrm>
            <a:custGeom>
              <a:avLst/>
              <a:gdLst/>
              <a:ahLst/>
              <a:rect l="l" t="t" r="r" b="b"/>
              <a:pathLst>
                <a:path w="1179" h="1346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Google Shape;72;p13"/>
            <p:cNvSpPr/>
            <p:nvPr/>
          </p:nvSpPr>
          <p:spPr>
            <a:xfrm rot="483600">
              <a:off x="7050240" y="781560"/>
              <a:ext cx="28800" cy="39960"/>
            </a:xfrm>
            <a:custGeom>
              <a:avLst/>
              <a:gdLst/>
              <a:ahLst/>
              <a:rect l="l" t="t" r="r" b="b"/>
              <a:pathLst>
                <a:path w="989" h="137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Google Shape;73;p13"/>
            <p:cNvSpPr/>
            <p:nvPr/>
          </p:nvSpPr>
          <p:spPr>
            <a:xfrm rot="483600">
              <a:off x="7102080" y="799560"/>
              <a:ext cx="28080" cy="36360"/>
            </a:xfrm>
            <a:custGeom>
              <a:avLst/>
              <a:gdLst/>
              <a:ahLst/>
              <a:rect l="l" t="t" r="r" b="b"/>
              <a:pathLst>
                <a:path w="965" h="1251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Google Shape;74;p13"/>
            <p:cNvSpPr/>
            <p:nvPr/>
          </p:nvSpPr>
          <p:spPr>
            <a:xfrm rot="483600">
              <a:off x="7214760" y="839520"/>
              <a:ext cx="32400" cy="36000"/>
            </a:xfrm>
            <a:custGeom>
              <a:avLst/>
              <a:gdLst/>
              <a:ahLst/>
              <a:rect l="l" t="t" r="r" b="b"/>
              <a:pathLst>
                <a:path w="1108" h="1239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Google Shape;75;p13"/>
            <p:cNvSpPr/>
            <p:nvPr/>
          </p:nvSpPr>
          <p:spPr>
            <a:xfrm rot="483600">
              <a:off x="7394760" y="895680"/>
              <a:ext cx="30240" cy="37440"/>
            </a:xfrm>
            <a:custGeom>
              <a:avLst/>
              <a:gdLst/>
              <a:ahLst/>
              <a:rect l="l" t="t" r="r" b="b"/>
              <a:pathLst>
                <a:path w="1036" h="1286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Google Shape;76;p13"/>
            <p:cNvSpPr/>
            <p:nvPr/>
          </p:nvSpPr>
          <p:spPr>
            <a:xfrm rot="483600">
              <a:off x="7288560" y="863280"/>
              <a:ext cx="27000" cy="33120"/>
            </a:xfrm>
            <a:custGeom>
              <a:avLst/>
              <a:gdLst/>
              <a:ahLst/>
              <a:rect l="l" t="t" r="r" b="b"/>
              <a:pathLst>
                <a:path w="930" h="1132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Google Shape;77;p13"/>
            <p:cNvSpPr/>
            <p:nvPr/>
          </p:nvSpPr>
          <p:spPr>
            <a:xfrm rot="483600">
              <a:off x="7459560" y="915840"/>
              <a:ext cx="35280" cy="31320"/>
            </a:xfrm>
            <a:custGeom>
              <a:avLst/>
              <a:gdLst/>
              <a:ahLst/>
              <a:rect l="l" t="t" r="r" b="b"/>
              <a:pathLst>
                <a:path w="1215" h="1072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Google Shape;78;p13"/>
            <p:cNvSpPr/>
            <p:nvPr/>
          </p:nvSpPr>
          <p:spPr>
            <a:xfrm rot="483600">
              <a:off x="7151760" y="819720"/>
              <a:ext cx="28800" cy="32760"/>
            </a:xfrm>
            <a:custGeom>
              <a:avLst/>
              <a:gdLst/>
              <a:ahLst/>
              <a:rect l="l" t="t" r="r" b="b"/>
              <a:pathLst>
                <a:path w="989" h="112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Google Shape;79;p13"/>
            <p:cNvSpPr/>
            <p:nvPr/>
          </p:nvSpPr>
          <p:spPr>
            <a:xfrm rot="483600">
              <a:off x="7021080" y="766800"/>
              <a:ext cx="5400" cy="2520"/>
            </a:xfrm>
            <a:custGeom>
              <a:avLst/>
              <a:gdLst/>
              <a:ahLst/>
              <a:rect l="l" t="t" r="r" b="b"/>
              <a:pathLst>
                <a:path w="191" h="97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" name="Google Shape;80;p13"/>
          <p:cNvGrpSpPr/>
          <p:nvPr/>
        </p:nvGrpSpPr>
        <p:grpSpPr>
          <a:xfrm>
            <a:off x="2644200" y="3062880"/>
            <a:ext cx="1351440" cy="1122120"/>
            <a:chOff x="2644200" y="3062880"/>
            <a:chExt cx="1351440" cy="1122120"/>
          </a:xfrm>
        </p:grpSpPr>
        <p:sp>
          <p:nvSpPr>
            <p:cNvPr id="105" name="Google Shape;81;p13"/>
            <p:cNvSpPr/>
            <p:nvPr/>
          </p:nvSpPr>
          <p:spPr>
            <a:xfrm>
              <a:off x="3414600" y="3134520"/>
              <a:ext cx="99360" cy="28440"/>
            </a:xfrm>
            <a:custGeom>
              <a:avLst/>
              <a:gdLst/>
              <a:ahLst/>
              <a:rect l="l" t="t" r="r" b="b"/>
              <a:pathLst>
                <a:path w="3156" h="918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Google Shape;82;p13"/>
            <p:cNvSpPr/>
            <p:nvPr/>
          </p:nvSpPr>
          <p:spPr>
            <a:xfrm>
              <a:off x="3238200" y="3338640"/>
              <a:ext cx="497160" cy="770040"/>
            </a:xfrm>
            <a:custGeom>
              <a:avLst/>
              <a:gdLst/>
              <a:ahLst/>
              <a:rect l="l" t="t" r="r" b="b"/>
              <a:pathLst>
                <a:path w="15765" h="24409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Google Shape;83;p13"/>
            <p:cNvSpPr/>
            <p:nvPr/>
          </p:nvSpPr>
          <p:spPr>
            <a:xfrm>
              <a:off x="2919600" y="3449880"/>
              <a:ext cx="246960" cy="705960"/>
            </a:xfrm>
            <a:custGeom>
              <a:avLst/>
              <a:gdLst/>
              <a:ahLst/>
              <a:rect l="l" t="t" r="r" b="b"/>
              <a:pathLst>
                <a:path w="7835" h="22372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Google Shape;84;p13"/>
            <p:cNvSpPr/>
            <p:nvPr/>
          </p:nvSpPr>
          <p:spPr>
            <a:xfrm>
              <a:off x="2761560" y="3450600"/>
              <a:ext cx="241920" cy="708840"/>
            </a:xfrm>
            <a:custGeom>
              <a:avLst/>
              <a:gdLst/>
              <a:ahLst/>
              <a:rect l="l" t="t" r="r" b="b"/>
              <a:pathLst>
                <a:path w="7680" h="22468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Google Shape;85;p13"/>
            <p:cNvSpPr/>
            <p:nvPr/>
          </p:nvSpPr>
          <p:spPr>
            <a:xfrm>
              <a:off x="3667680" y="3319200"/>
              <a:ext cx="209160" cy="695160"/>
            </a:xfrm>
            <a:custGeom>
              <a:avLst/>
              <a:gdLst/>
              <a:ahLst/>
              <a:rect l="l" t="t" r="r" b="b"/>
              <a:pathLst>
                <a:path w="6633" h="22028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Google Shape;86;p13"/>
            <p:cNvSpPr/>
            <p:nvPr/>
          </p:nvSpPr>
          <p:spPr>
            <a:xfrm>
              <a:off x="3114720" y="3422520"/>
              <a:ext cx="176400" cy="724320"/>
            </a:xfrm>
            <a:custGeom>
              <a:avLst/>
              <a:gdLst/>
              <a:ahLst/>
              <a:rect l="l" t="t" r="r" b="b"/>
              <a:pathLst>
                <a:path w="5597" h="22956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Google Shape;87;p13"/>
            <p:cNvSpPr/>
            <p:nvPr/>
          </p:nvSpPr>
          <p:spPr>
            <a:xfrm>
              <a:off x="3814200" y="3298320"/>
              <a:ext cx="167040" cy="670680"/>
            </a:xfrm>
            <a:custGeom>
              <a:avLst/>
              <a:gdLst/>
              <a:ahLst/>
              <a:rect l="l" t="t" r="r" b="b"/>
              <a:pathLst>
                <a:path w="5300" h="21253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Google Shape;88;p13"/>
            <p:cNvSpPr/>
            <p:nvPr/>
          </p:nvSpPr>
          <p:spPr>
            <a:xfrm>
              <a:off x="2662200" y="3421440"/>
              <a:ext cx="150120" cy="681120"/>
            </a:xfrm>
            <a:custGeom>
              <a:avLst/>
              <a:gdLst/>
              <a:ahLst/>
              <a:rect l="l" t="t" r="r" b="b"/>
              <a:pathLst>
                <a:path w="4763" h="21587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Google Shape;89;p13"/>
            <p:cNvSpPr/>
            <p:nvPr/>
          </p:nvSpPr>
          <p:spPr>
            <a:xfrm>
              <a:off x="3216600" y="3240720"/>
              <a:ext cx="430200" cy="155880"/>
            </a:xfrm>
            <a:custGeom>
              <a:avLst/>
              <a:gdLst/>
              <a:ahLst/>
              <a:rect l="l" t="t" r="r" b="b"/>
              <a:pathLst>
                <a:path w="13634" h="4954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Google Shape;90;p13"/>
            <p:cNvSpPr/>
            <p:nvPr/>
          </p:nvSpPr>
          <p:spPr>
            <a:xfrm>
              <a:off x="3147120" y="3075840"/>
              <a:ext cx="385200" cy="255600"/>
            </a:xfrm>
            <a:custGeom>
              <a:avLst/>
              <a:gdLst/>
              <a:ahLst/>
              <a:rect l="l" t="t" r="r" b="b"/>
              <a:pathLst>
                <a:path w="12217" h="8109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Google Shape;91;p13"/>
            <p:cNvSpPr/>
            <p:nvPr/>
          </p:nvSpPr>
          <p:spPr>
            <a:xfrm>
              <a:off x="2893680" y="3277440"/>
              <a:ext cx="313200" cy="150480"/>
            </a:xfrm>
            <a:custGeom>
              <a:avLst/>
              <a:gdLst/>
              <a:ahLst/>
              <a:rect l="l" t="t" r="r" b="b"/>
              <a:pathLst>
                <a:path w="9931" h="4775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Google Shape;92;p13"/>
            <p:cNvSpPr/>
            <p:nvPr/>
          </p:nvSpPr>
          <p:spPr>
            <a:xfrm>
              <a:off x="3521520" y="3159720"/>
              <a:ext cx="259560" cy="155880"/>
            </a:xfrm>
            <a:custGeom>
              <a:avLst/>
              <a:gdLst/>
              <a:ahLst/>
              <a:rect l="l" t="t" r="r" b="b"/>
              <a:pathLst>
                <a:path w="8229" h="4954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Google Shape;93;p13"/>
            <p:cNvSpPr/>
            <p:nvPr/>
          </p:nvSpPr>
          <p:spPr>
            <a:xfrm>
              <a:off x="2793960" y="3365640"/>
              <a:ext cx="271800" cy="111600"/>
            </a:xfrm>
            <a:custGeom>
              <a:avLst/>
              <a:gdLst/>
              <a:ahLst/>
              <a:rect l="l" t="t" r="r" b="b"/>
              <a:pathLst>
                <a:path w="8621" h="3549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Google Shape;94;p13"/>
            <p:cNvSpPr/>
            <p:nvPr/>
          </p:nvSpPr>
          <p:spPr>
            <a:xfrm>
              <a:off x="3488760" y="3730680"/>
              <a:ext cx="152640" cy="148680"/>
            </a:xfrm>
            <a:custGeom>
              <a:avLst/>
              <a:gdLst/>
              <a:ahLst/>
              <a:rect l="l" t="t" r="r" b="b"/>
              <a:pathLst>
                <a:path w="4846" h="4727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Google Shape;95;p13"/>
            <p:cNvSpPr/>
            <p:nvPr/>
          </p:nvSpPr>
          <p:spPr>
            <a:xfrm>
              <a:off x="3627000" y="3567240"/>
              <a:ext cx="84960" cy="183960"/>
            </a:xfrm>
            <a:custGeom>
              <a:avLst/>
              <a:gdLst/>
              <a:ahLst/>
              <a:rect l="l" t="t" r="r" b="b"/>
              <a:pathLst>
                <a:path w="2704" h="5835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Google Shape;96;p13"/>
            <p:cNvSpPr/>
            <p:nvPr/>
          </p:nvSpPr>
          <p:spPr>
            <a:xfrm>
              <a:off x="3589200" y="3529080"/>
              <a:ext cx="125640" cy="259200"/>
            </a:xfrm>
            <a:custGeom>
              <a:avLst/>
              <a:gdLst/>
              <a:ahLst/>
              <a:rect l="l" t="t" r="r" b="b"/>
              <a:pathLst>
                <a:path w="3989" h="8228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Google Shape;97;p13"/>
            <p:cNvSpPr/>
            <p:nvPr/>
          </p:nvSpPr>
          <p:spPr>
            <a:xfrm>
              <a:off x="2687400" y="3333960"/>
              <a:ext cx="239040" cy="94680"/>
            </a:xfrm>
            <a:custGeom>
              <a:avLst/>
              <a:gdLst/>
              <a:ahLst/>
              <a:rect l="l" t="t" r="r" b="b"/>
              <a:pathLst>
                <a:path w="7586" h="3013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Google Shape;98;p13"/>
            <p:cNvSpPr/>
            <p:nvPr/>
          </p:nvSpPr>
          <p:spPr>
            <a:xfrm>
              <a:off x="3063600" y="3584160"/>
              <a:ext cx="77400" cy="250560"/>
            </a:xfrm>
            <a:custGeom>
              <a:avLst/>
              <a:gdLst/>
              <a:ahLst/>
              <a:rect l="l" t="t" r="r" b="b"/>
              <a:pathLst>
                <a:path w="2465" h="7943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Google Shape;99;p13"/>
            <p:cNvSpPr/>
            <p:nvPr/>
          </p:nvSpPr>
          <p:spPr>
            <a:xfrm>
              <a:off x="3281040" y="3705840"/>
              <a:ext cx="92520" cy="217080"/>
            </a:xfrm>
            <a:custGeom>
              <a:avLst/>
              <a:gdLst/>
              <a:ahLst/>
              <a:rect l="l" t="t" r="r" b="b"/>
              <a:pathLst>
                <a:path w="2942" h="6883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Google Shape;100;p13"/>
            <p:cNvSpPr/>
            <p:nvPr/>
          </p:nvSpPr>
          <p:spPr>
            <a:xfrm>
              <a:off x="3264480" y="3550320"/>
              <a:ext cx="110520" cy="137880"/>
            </a:xfrm>
            <a:custGeom>
              <a:avLst/>
              <a:gdLst/>
              <a:ahLst/>
              <a:rect l="l" t="t" r="r" b="b"/>
              <a:pathLst>
                <a:path w="3513" h="4382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Google Shape;101;p13"/>
            <p:cNvSpPr/>
            <p:nvPr/>
          </p:nvSpPr>
          <p:spPr>
            <a:xfrm>
              <a:off x="3715200" y="3215520"/>
              <a:ext cx="166320" cy="77040"/>
            </a:xfrm>
            <a:custGeom>
              <a:avLst/>
              <a:gdLst/>
              <a:ahLst/>
              <a:rect l="l" t="t" r="r" b="b"/>
              <a:pathLst>
                <a:path w="5276" h="2454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Google Shape;102;p13"/>
            <p:cNvSpPr/>
            <p:nvPr/>
          </p:nvSpPr>
          <p:spPr>
            <a:xfrm>
              <a:off x="3212280" y="3201480"/>
              <a:ext cx="235800" cy="69120"/>
            </a:xfrm>
            <a:custGeom>
              <a:avLst/>
              <a:gdLst/>
              <a:ahLst/>
              <a:rect l="l" t="t" r="r" b="b"/>
              <a:pathLst>
                <a:path w="7478" h="2203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Google Shape;103;p13"/>
            <p:cNvSpPr/>
            <p:nvPr/>
          </p:nvSpPr>
          <p:spPr>
            <a:xfrm>
              <a:off x="3851640" y="3566880"/>
              <a:ext cx="56880" cy="230040"/>
            </a:xfrm>
            <a:custGeom>
              <a:avLst/>
              <a:gdLst/>
              <a:ahLst/>
              <a:rect l="l" t="t" r="r" b="b"/>
              <a:pathLst>
                <a:path w="1811" h="7299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Google Shape;104;p13"/>
            <p:cNvSpPr/>
            <p:nvPr/>
          </p:nvSpPr>
          <p:spPr>
            <a:xfrm>
              <a:off x="3059640" y="3260520"/>
              <a:ext cx="89280" cy="45000"/>
            </a:xfrm>
            <a:custGeom>
              <a:avLst/>
              <a:gdLst/>
              <a:ahLst/>
              <a:rect l="l" t="t" r="r" b="b"/>
              <a:pathLst>
                <a:path w="2834" h="1442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Google Shape;105;p13"/>
            <p:cNvSpPr/>
            <p:nvPr/>
          </p:nvSpPr>
          <p:spPr>
            <a:xfrm>
              <a:off x="3855600" y="3608280"/>
              <a:ext cx="24480" cy="142920"/>
            </a:xfrm>
            <a:custGeom>
              <a:avLst/>
              <a:gdLst/>
              <a:ahLst/>
              <a:rect l="l" t="t" r="r" b="b"/>
              <a:pathLst>
                <a:path w="787" h="4537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Google Shape;106;p13"/>
            <p:cNvSpPr/>
            <p:nvPr/>
          </p:nvSpPr>
          <p:spPr>
            <a:xfrm>
              <a:off x="3132360" y="3310560"/>
              <a:ext cx="83520" cy="54360"/>
            </a:xfrm>
            <a:custGeom>
              <a:avLst/>
              <a:gdLst/>
              <a:ahLst/>
              <a:rect l="l" t="t" r="r" b="b"/>
              <a:pathLst>
                <a:path w="2656" h="1739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Google Shape;107;p13"/>
            <p:cNvSpPr/>
            <p:nvPr/>
          </p:nvSpPr>
          <p:spPr>
            <a:xfrm>
              <a:off x="3284640" y="3758760"/>
              <a:ext cx="32760" cy="99720"/>
            </a:xfrm>
            <a:custGeom>
              <a:avLst/>
              <a:gdLst/>
              <a:ahLst/>
              <a:rect l="l" t="t" r="r" b="b"/>
              <a:pathLst>
                <a:path w="1049" h="3168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Google Shape;108;p13"/>
            <p:cNvSpPr/>
            <p:nvPr/>
          </p:nvSpPr>
          <p:spPr>
            <a:xfrm>
              <a:off x="2644200" y="3062880"/>
              <a:ext cx="1351440" cy="1122120"/>
            </a:xfrm>
            <a:custGeom>
              <a:avLst/>
              <a:gdLst/>
              <a:ahLst/>
              <a:rect l="l" t="t" r="r" b="b"/>
              <a:pathLst>
                <a:path w="42828" h="35553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Google Shape;109;p13"/>
            <p:cNvSpPr/>
            <p:nvPr/>
          </p:nvSpPr>
          <p:spPr>
            <a:xfrm>
              <a:off x="3531960" y="3227760"/>
              <a:ext cx="49680" cy="59760"/>
            </a:xfrm>
            <a:custGeom>
              <a:avLst/>
              <a:gdLst/>
              <a:ahLst/>
              <a:rect l="l" t="t" r="r" b="b"/>
              <a:pathLst>
                <a:path w="1584" h="1906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" name="Google Shape;110;p13"/>
          <p:cNvGrpSpPr/>
          <p:nvPr/>
        </p:nvGrpSpPr>
        <p:grpSpPr>
          <a:xfrm>
            <a:off x="3742560" y="3330360"/>
            <a:ext cx="1378440" cy="865080"/>
            <a:chOff x="3742560" y="3330360"/>
            <a:chExt cx="1378440" cy="865080"/>
          </a:xfrm>
        </p:grpSpPr>
        <p:sp>
          <p:nvSpPr>
            <p:cNvPr id="135" name="Google Shape;111;p13"/>
            <p:cNvSpPr/>
            <p:nvPr/>
          </p:nvSpPr>
          <p:spPr>
            <a:xfrm>
              <a:off x="3766320" y="3628440"/>
              <a:ext cx="1332720" cy="540360"/>
            </a:xfrm>
            <a:custGeom>
              <a:avLst/>
              <a:gdLst/>
              <a:ahLst/>
              <a:rect l="l" t="t" r="r" b="b"/>
              <a:pathLst>
                <a:path w="42233" h="17134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Google Shape;112;p13"/>
            <p:cNvSpPr/>
            <p:nvPr/>
          </p:nvSpPr>
          <p:spPr>
            <a:xfrm>
              <a:off x="4061520" y="3398400"/>
              <a:ext cx="627480" cy="363960"/>
            </a:xfrm>
            <a:custGeom>
              <a:avLst/>
              <a:gdLst/>
              <a:ahLst/>
              <a:rect l="l" t="t" r="r" b="b"/>
              <a:pathLst>
                <a:path w="19884" h="11538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Google Shape;113;p13"/>
            <p:cNvSpPr/>
            <p:nvPr/>
          </p:nvSpPr>
          <p:spPr>
            <a:xfrm>
              <a:off x="4080960" y="3570120"/>
              <a:ext cx="667800" cy="338400"/>
            </a:xfrm>
            <a:custGeom>
              <a:avLst/>
              <a:gdLst/>
              <a:ahLst/>
              <a:rect l="l" t="t" r="r" b="b"/>
              <a:pathLst>
                <a:path w="21170" h="10729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Google Shape;114;p13"/>
            <p:cNvSpPr/>
            <p:nvPr/>
          </p:nvSpPr>
          <p:spPr>
            <a:xfrm>
              <a:off x="4060800" y="3351600"/>
              <a:ext cx="560880" cy="221760"/>
            </a:xfrm>
            <a:custGeom>
              <a:avLst/>
              <a:gdLst/>
              <a:ahLst/>
              <a:rect l="l" t="t" r="r" b="b"/>
              <a:pathLst>
                <a:path w="17777" h="7038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Google Shape;115;p13"/>
            <p:cNvSpPr/>
            <p:nvPr/>
          </p:nvSpPr>
          <p:spPr>
            <a:xfrm>
              <a:off x="3742560" y="3330360"/>
              <a:ext cx="1378440" cy="865080"/>
            </a:xfrm>
            <a:custGeom>
              <a:avLst/>
              <a:gdLst/>
              <a:ahLst/>
              <a:rect l="l" t="t" r="r" b="b"/>
              <a:pathLst>
                <a:path w="43673" h="27421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0" name="Google Shape;116;p13"/>
          <p:cNvGrpSpPr/>
          <p:nvPr/>
        </p:nvGrpSpPr>
        <p:grpSpPr>
          <a:xfrm>
            <a:off x="4852440" y="3556800"/>
            <a:ext cx="1139760" cy="484920"/>
            <a:chOff x="4852440" y="3556800"/>
            <a:chExt cx="1139760" cy="484920"/>
          </a:xfrm>
        </p:grpSpPr>
        <p:sp>
          <p:nvSpPr>
            <p:cNvPr id="141" name="Google Shape;117;p13"/>
            <p:cNvSpPr/>
            <p:nvPr/>
          </p:nvSpPr>
          <p:spPr>
            <a:xfrm flipH="1">
              <a:off x="5588280" y="3612960"/>
              <a:ext cx="56160" cy="56160"/>
            </a:xfrm>
            <a:custGeom>
              <a:avLst/>
              <a:gdLst/>
              <a:ahLst/>
              <a:rect l="l" t="t" r="r" b="b"/>
              <a:pathLst>
                <a:path w="1787" h="1787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Google Shape;118;p13"/>
            <p:cNvSpPr/>
            <p:nvPr/>
          </p:nvSpPr>
          <p:spPr>
            <a:xfrm flipH="1">
              <a:off x="5643360" y="3695760"/>
              <a:ext cx="327240" cy="282240"/>
            </a:xfrm>
            <a:custGeom>
              <a:avLst/>
              <a:gdLst/>
              <a:ahLst/>
              <a:rect l="l" t="t" r="r" b="b"/>
              <a:pathLst>
                <a:path w="10383" h="8954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Google Shape;119;p13"/>
            <p:cNvSpPr/>
            <p:nvPr/>
          </p:nvSpPr>
          <p:spPr>
            <a:xfrm flipH="1">
              <a:off x="5145120" y="3741120"/>
              <a:ext cx="326880" cy="283320"/>
            </a:xfrm>
            <a:custGeom>
              <a:avLst/>
              <a:gdLst/>
              <a:ahLst/>
              <a:rect l="l" t="t" r="r" b="b"/>
              <a:pathLst>
                <a:path w="10371" h="8991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Google Shape;120;p13"/>
            <p:cNvSpPr/>
            <p:nvPr/>
          </p:nvSpPr>
          <p:spPr>
            <a:xfrm flipH="1">
              <a:off x="5498640" y="3571200"/>
              <a:ext cx="331200" cy="125280"/>
            </a:xfrm>
            <a:custGeom>
              <a:avLst/>
              <a:gdLst/>
              <a:ahLst/>
              <a:rect l="l" t="t" r="r" b="b"/>
              <a:pathLst>
                <a:path w="10503" h="3978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Google Shape;121;p13"/>
            <p:cNvSpPr/>
            <p:nvPr/>
          </p:nvSpPr>
          <p:spPr>
            <a:xfrm flipH="1">
              <a:off x="4866120" y="3705840"/>
              <a:ext cx="291240" cy="131760"/>
            </a:xfrm>
            <a:custGeom>
              <a:avLst/>
              <a:gdLst/>
              <a:ahLst/>
              <a:rect l="l" t="t" r="r" b="b"/>
              <a:pathLst>
                <a:path w="9240" h="418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Google Shape;122;p13"/>
            <p:cNvSpPr/>
            <p:nvPr/>
          </p:nvSpPr>
          <p:spPr>
            <a:xfrm flipH="1">
              <a:off x="5482440" y="3785400"/>
              <a:ext cx="144720" cy="51480"/>
            </a:xfrm>
            <a:custGeom>
              <a:avLst/>
              <a:gdLst/>
              <a:ahLst/>
              <a:rect l="l" t="t" r="r" b="b"/>
              <a:pathLst>
                <a:path w="4596" h="1644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Google Shape;123;p13"/>
            <p:cNvSpPr/>
            <p:nvPr/>
          </p:nvSpPr>
          <p:spPr>
            <a:xfrm flipH="1">
              <a:off x="5848560" y="3770280"/>
              <a:ext cx="48600" cy="50400"/>
            </a:xfrm>
            <a:custGeom>
              <a:avLst/>
              <a:gdLst/>
              <a:ahLst/>
              <a:rect l="l" t="t" r="r" b="b"/>
              <a:pathLst>
                <a:path w="1549" h="1609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Google Shape;124;p13"/>
            <p:cNvSpPr/>
            <p:nvPr/>
          </p:nvSpPr>
          <p:spPr>
            <a:xfrm flipH="1">
              <a:off x="5351400" y="3816720"/>
              <a:ext cx="47160" cy="50400"/>
            </a:xfrm>
            <a:custGeom>
              <a:avLst/>
              <a:gdLst/>
              <a:ahLst/>
              <a:rect l="l" t="t" r="r" b="b"/>
              <a:pathLst>
                <a:path w="1501" h="1608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Google Shape;125;p13"/>
            <p:cNvSpPr/>
            <p:nvPr/>
          </p:nvSpPr>
          <p:spPr>
            <a:xfrm flipH="1">
              <a:off x="4852440" y="3556800"/>
              <a:ext cx="1139760" cy="484920"/>
            </a:xfrm>
            <a:custGeom>
              <a:avLst/>
              <a:gdLst/>
              <a:ahLst/>
              <a:rect l="l" t="t" r="r" b="b"/>
              <a:pathLst>
                <a:path w="36112" h="15371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Google Shape;126;p13"/>
            <p:cNvSpPr/>
            <p:nvPr/>
          </p:nvSpPr>
          <p:spPr>
            <a:xfrm flipH="1">
              <a:off x="5691240" y="3744000"/>
              <a:ext cx="243360" cy="197280"/>
            </a:xfrm>
            <a:custGeom>
              <a:avLst/>
              <a:gdLst/>
              <a:ahLst/>
              <a:rect l="l" t="t" r="r" b="b"/>
              <a:pathLst>
                <a:path w="7717" h="6263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Google Shape;127;p13"/>
            <p:cNvSpPr/>
            <p:nvPr/>
          </p:nvSpPr>
          <p:spPr>
            <a:xfrm flipH="1">
              <a:off x="5188320" y="3790440"/>
              <a:ext cx="247320" cy="198720"/>
            </a:xfrm>
            <a:custGeom>
              <a:avLst/>
              <a:gdLst/>
              <a:ahLst/>
              <a:rect l="l" t="t" r="r" b="b"/>
              <a:pathLst>
                <a:path w="7847" h="6311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2" name="Google Shape;128;p13"/>
          <p:cNvSpPr/>
          <p:nvPr/>
        </p:nvSpPr>
        <p:spPr>
          <a:xfrm>
            <a:off x="7616160" y="1511280"/>
            <a:ext cx="1248480" cy="1221480"/>
          </a:xfrm>
          <a:custGeom>
            <a:avLst/>
            <a:gdLst/>
            <a:ahLst/>
            <a:rect l="l" t="t" r="r" b="b"/>
            <a:pathLst>
              <a:path w="43173" h="42245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>
            <a:solidFill>
              <a:srgbClr val="595959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129;p13"/>
          <p:cNvSpPr/>
          <p:nvPr/>
        </p:nvSpPr>
        <p:spPr>
          <a:xfrm>
            <a:off x="4721400" y="2995920"/>
            <a:ext cx="796680" cy="383400"/>
          </a:xfrm>
          <a:custGeom>
            <a:avLst/>
            <a:gdLst/>
            <a:ahLst/>
            <a:rect l="l" t="t" r="r" b="b"/>
            <a:pathLst>
              <a:path w="26362" h="12693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PlaceHolder 2"/>
          <p:cNvSpPr>
            <a:spLocks noGrp="1"/>
          </p:cNvSpPr>
          <p:nvPr>
            <p:ph type="title"/>
          </p:nvPr>
        </p:nvSpPr>
        <p:spPr>
          <a:xfrm>
            <a:off x="558720" y="1130400"/>
            <a:ext cx="8026560" cy="1730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비행기를 저렴하게 예매하고 싶은 </a:t>
            </a:r>
            <a:r>
              <a:rPr b="0" lang="en" sz="4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P</a:t>
            </a:r>
            <a:r>
              <a:rPr b="0" lang="zh-CN" sz="4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의 데이터 분석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ubTitle"/>
          </p:nvPr>
        </p:nvSpPr>
        <p:spPr>
          <a:xfrm>
            <a:off x="2725200" y="4348440"/>
            <a:ext cx="3693240" cy="774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600" spc="-1" strike="noStrike">
                <a:solidFill>
                  <a:srgbClr val="000000"/>
                </a:solidFill>
                <a:latin typeface="Roboto"/>
                <a:ea typeface="Roboto"/>
              </a:rPr>
              <a:t>유동규</a:t>
            </a:r>
            <a:r>
              <a:rPr b="0" lang="en" sz="1600" spc="-1" strike="noStrike">
                <a:solidFill>
                  <a:srgbClr val="000000"/>
                </a:solidFill>
                <a:latin typeface="Roboto"/>
                <a:ea typeface="Roboto"/>
              </a:rPr>
              <a:t>	</a:t>
            </a:r>
            <a:r>
              <a:rPr b="0" lang="zh-CN" sz="1600" spc="-1" strike="noStrike">
                <a:solidFill>
                  <a:srgbClr val="000000"/>
                </a:solidFill>
                <a:latin typeface="Roboto"/>
                <a:ea typeface="Roboto"/>
              </a:rPr>
              <a:t>임수빈</a:t>
            </a:r>
            <a:r>
              <a:rPr b="0" lang="en" sz="1600" spc="-1" strike="noStrike">
                <a:solidFill>
                  <a:srgbClr val="000000"/>
                </a:solidFill>
                <a:latin typeface="Roboto"/>
                <a:ea typeface="Roboto"/>
              </a:rPr>
              <a:t>	</a:t>
            </a:r>
            <a:r>
              <a:rPr b="0" lang="zh-CN" sz="1600" spc="-1" strike="noStrike">
                <a:solidFill>
                  <a:srgbClr val="000000"/>
                </a:solidFill>
                <a:latin typeface="Roboto"/>
                <a:ea typeface="Roboto"/>
              </a:rPr>
              <a:t>정다연</a:t>
            </a:r>
            <a:r>
              <a:rPr b="0" lang="en" sz="1600" spc="-1" strike="noStrike">
                <a:solidFill>
                  <a:srgbClr val="000000"/>
                </a:solidFill>
                <a:latin typeface="Roboto"/>
                <a:ea typeface="Roboto"/>
              </a:rPr>
              <a:t>	</a:t>
            </a:r>
            <a:r>
              <a:rPr b="0" lang="zh-CN" sz="1600" spc="-1" strike="noStrike">
                <a:solidFill>
                  <a:srgbClr val="000000"/>
                </a:solidFill>
                <a:latin typeface="Roboto"/>
                <a:ea typeface="Roboto"/>
              </a:rPr>
              <a:t>최가은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6" name="Google Shape;132;p13"/>
          <p:cNvSpPr/>
          <p:nvPr/>
        </p:nvSpPr>
        <p:spPr>
          <a:xfrm flipH="1" rot="20580600">
            <a:off x="717120" y="3708720"/>
            <a:ext cx="1303920" cy="1013040"/>
          </a:xfrm>
          <a:custGeom>
            <a:avLst/>
            <a:gdLst/>
            <a:ahLst/>
            <a:rect l="l" t="t" r="r" b="b"/>
            <a:pathLst>
              <a:path w="44304" h="34410">
                <a:moveTo>
                  <a:pt x="27599" y="26909"/>
                </a:moveTo>
                <a:cubicBezTo>
                  <a:pt x="27647" y="26944"/>
                  <a:pt x="27682" y="26968"/>
                  <a:pt x="27718" y="26968"/>
                </a:cubicBezTo>
                <a:cubicBezTo>
                  <a:pt x="28433" y="27135"/>
                  <a:pt x="28623" y="27694"/>
                  <a:pt x="28754" y="28314"/>
                </a:cubicBezTo>
                <a:cubicBezTo>
                  <a:pt x="28778" y="28492"/>
                  <a:pt x="28790" y="28683"/>
                  <a:pt x="28814" y="28873"/>
                </a:cubicBezTo>
                <a:cubicBezTo>
                  <a:pt x="28873" y="29349"/>
                  <a:pt x="28814" y="29814"/>
                  <a:pt x="28635" y="30266"/>
                </a:cubicBezTo>
                <a:cubicBezTo>
                  <a:pt x="28587" y="30361"/>
                  <a:pt x="28552" y="30481"/>
                  <a:pt x="28587" y="30588"/>
                </a:cubicBezTo>
                <a:cubicBezTo>
                  <a:pt x="28671" y="30945"/>
                  <a:pt x="28718" y="31314"/>
                  <a:pt x="28814" y="31695"/>
                </a:cubicBezTo>
                <a:cubicBezTo>
                  <a:pt x="28968" y="32302"/>
                  <a:pt x="29016" y="32909"/>
                  <a:pt x="28956" y="33529"/>
                </a:cubicBezTo>
                <a:cubicBezTo>
                  <a:pt x="28909" y="33933"/>
                  <a:pt x="28647" y="34207"/>
                  <a:pt x="28314" y="34410"/>
                </a:cubicBezTo>
                <a:cubicBezTo>
                  <a:pt x="27682" y="34231"/>
                  <a:pt x="27159" y="33910"/>
                  <a:pt x="26706" y="33433"/>
                </a:cubicBezTo>
                <a:cubicBezTo>
                  <a:pt x="26278" y="32981"/>
                  <a:pt x="25873" y="32517"/>
                  <a:pt x="25432" y="32100"/>
                </a:cubicBezTo>
                <a:cubicBezTo>
                  <a:pt x="24765" y="31469"/>
                  <a:pt x="24146" y="30778"/>
                  <a:pt x="23551" y="30076"/>
                </a:cubicBezTo>
                <a:cubicBezTo>
                  <a:pt x="22896" y="29302"/>
                  <a:pt x="22301" y="28504"/>
                  <a:pt x="21646" y="27718"/>
                </a:cubicBezTo>
                <a:cubicBezTo>
                  <a:pt x="21456" y="27492"/>
                  <a:pt x="21205" y="27373"/>
                  <a:pt x="21027" y="27147"/>
                </a:cubicBezTo>
                <a:cubicBezTo>
                  <a:pt x="20860" y="26944"/>
                  <a:pt x="20789" y="26659"/>
                  <a:pt x="20610" y="26480"/>
                </a:cubicBezTo>
                <a:cubicBezTo>
                  <a:pt x="20158" y="26016"/>
                  <a:pt x="19824" y="25480"/>
                  <a:pt x="19431" y="24980"/>
                </a:cubicBezTo>
                <a:cubicBezTo>
                  <a:pt x="19408" y="24944"/>
                  <a:pt x="19384" y="24920"/>
                  <a:pt x="19372" y="24885"/>
                </a:cubicBezTo>
                <a:cubicBezTo>
                  <a:pt x="19241" y="24647"/>
                  <a:pt x="18943" y="24539"/>
                  <a:pt x="18836" y="24242"/>
                </a:cubicBezTo>
                <a:cubicBezTo>
                  <a:pt x="18753" y="23992"/>
                  <a:pt x="18598" y="23742"/>
                  <a:pt x="18431" y="23515"/>
                </a:cubicBezTo>
                <a:cubicBezTo>
                  <a:pt x="18253" y="23277"/>
                  <a:pt x="18050" y="23075"/>
                  <a:pt x="17860" y="22837"/>
                </a:cubicBezTo>
                <a:cubicBezTo>
                  <a:pt x="17753" y="22718"/>
                  <a:pt x="17657" y="22611"/>
                  <a:pt x="17586" y="22480"/>
                </a:cubicBezTo>
                <a:cubicBezTo>
                  <a:pt x="17300" y="21956"/>
                  <a:pt x="16884" y="21551"/>
                  <a:pt x="16491" y="21134"/>
                </a:cubicBezTo>
                <a:cubicBezTo>
                  <a:pt x="16217" y="20848"/>
                  <a:pt x="15979" y="20539"/>
                  <a:pt x="15729" y="20229"/>
                </a:cubicBezTo>
                <a:cubicBezTo>
                  <a:pt x="15383" y="19813"/>
                  <a:pt x="15014" y="19408"/>
                  <a:pt x="14776" y="18908"/>
                </a:cubicBezTo>
                <a:cubicBezTo>
                  <a:pt x="14740" y="18848"/>
                  <a:pt x="14669" y="18801"/>
                  <a:pt x="14598" y="18789"/>
                </a:cubicBezTo>
                <a:cubicBezTo>
                  <a:pt x="14359" y="18705"/>
                  <a:pt x="14121" y="18646"/>
                  <a:pt x="13883" y="18610"/>
                </a:cubicBezTo>
                <a:cubicBezTo>
                  <a:pt x="13216" y="18491"/>
                  <a:pt x="12538" y="18396"/>
                  <a:pt x="11883" y="18277"/>
                </a:cubicBezTo>
                <a:cubicBezTo>
                  <a:pt x="11371" y="18193"/>
                  <a:pt x="10859" y="18074"/>
                  <a:pt x="10335" y="17979"/>
                </a:cubicBezTo>
                <a:cubicBezTo>
                  <a:pt x="9728" y="17860"/>
                  <a:pt x="9121" y="17777"/>
                  <a:pt x="8513" y="17658"/>
                </a:cubicBezTo>
                <a:cubicBezTo>
                  <a:pt x="8037" y="17562"/>
                  <a:pt x="7537" y="17455"/>
                  <a:pt x="7085" y="17324"/>
                </a:cubicBezTo>
                <a:cubicBezTo>
                  <a:pt x="6442" y="17134"/>
                  <a:pt x="5787" y="17062"/>
                  <a:pt x="5144" y="16907"/>
                </a:cubicBezTo>
                <a:cubicBezTo>
                  <a:pt x="5037" y="16884"/>
                  <a:pt x="4906" y="16884"/>
                  <a:pt x="4822" y="16836"/>
                </a:cubicBezTo>
                <a:cubicBezTo>
                  <a:pt x="4299" y="16586"/>
                  <a:pt x="3775" y="16312"/>
                  <a:pt x="3251" y="16062"/>
                </a:cubicBezTo>
                <a:cubicBezTo>
                  <a:pt x="2584" y="15729"/>
                  <a:pt x="2096" y="15169"/>
                  <a:pt x="1513" y="14717"/>
                </a:cubicBezTo>
                <a:cubicBezTo>
                  <a:pt x="1310" y="14574"/>
                  <a:pt x="1155" y="14336"/>
                  <a:pt x="1012" y="14121"/>
                </a:cubicBezTo>
                <a:cubicBezTo>
                  <a:pt x="679" y="13633"/>
                  <a:pt x="310" y="13157"/>
                  <a:pt x="143" y="12562"/>
                </a:cubicBezTo>
                <a:cubicBezTo>
                  <a:pt x="0" y="12038"/>
                  <a:pt x="60" y="11585"/>
                  <a:pt x="417" y="11133"/>
                </a:cubicBezTo>
                <a:cubicBezTo>
                  <a:pt x="691" y="10788"/>
                  <a:pt x="1024" y="10526"/>
                  <a:pt x="1453" y="10407"/>
                </a:cubicBezTo>
                <a:cubicBezTo>
                  <a:pt x="1822" y="10299"/>
                  <a:pt x="2203" y="10180"/>
                  <a:pt x="2596" y="10169"/>
                </a:cubicBezTo>
                <a:cubicBezTo>
                  <a:pt x="3298" y="10133"/>
                  <a:pt x="3989" y="10049"/>
                  <a:pt x="4668" y="9990"/>
                </a:cubicBezTo>
                <a:cubicBezTo>
                  <a:pt x="4906" y="9978"/>
                  <a:pt x="5156" y="9954"/>
                  <a:pt x="5394" y="9954"/>
                </a:cubicBezTo>
                <a:cubicBezTo>
                  <a:pt x="5715" y="9942"/>
                  <a:pt x="6037" y="9942"/>
                  <a:pt x="6346" y="9942"/>
                </a:cubicBezTo>
                <a:cubicBezTo>
                  <a:pt x="6585" y="9942"/>
                  <a:pt x="6847" y="9954"/>
                  <a:pt x="7085" y="9954"/>
                </a:cubicBezTo>
                <a:cubicBezTo>
                  <a:pt x="7537" y="9954"/>
                  <a:pt x="8013" y="9954"/>
                  <a:pt x="8478" y="9978"/>
                </a:cubicBezTo>
                <a:cubicBezTo>
                  <a:pt x="8942" y="9990"/>
                  <a:pt x="9418" y="10038"/>
                  <a:pt x="9883" y="10061"/>
                </a:cubicBezTo>
                <a:cubicBezTo>
                  <a:pt x="9954" y="10061"/>
                  <a:pt x="10026" y="10061"/>
                  <a:pt x="10097" y="10049"/>
                </a:cubicBezTo>
                <a:cubicBezTo>
                  <a:pt x="10180" y="10038"/>
                  <a:pt x="10264" y="9990"/>
                  <a:pt x="10323" y="10014"/>
                </a:cubicBezTo>
                <a:cubicBezTo>
                  <a:pt x="10776" y="10192"/>
                  <a:pt x="11252" y="10073"/>
                  <a:pt x="11704" y="10180"/>
                </a:cubicBezTo>
                <a:cubicBezTo>
                  <a:pt x="12121" y="10276"/>
                  <a:pt x="12573" y="10276"/>
                  <a:pt x="13002" y="10311"/>
                </a:cubicBezTo>
                <a:cubicBezTo>
                  <a:pt x="13240" y="10347"/>
                  <a:pt x="13490" y="10335"/>
                  <a:pt x="13728" y="10395"/>
                </a:cubicBezTo>
                <a:cubicBezTo>
                  <a:pt x="14288" y="10514"/>
                  <a:pt x="14788" y="10347"/>
                  <a:pt x="15252" y="10109"/>
                </a:cubicBezTo>
                <a:cubicBezTo>
                  <a:pt x="15562" y="9942"/>
                  <a:pt x="15848" y="9716"/>
                  <a:pt x="16145" y="9514"/>
                </a:cubicBezTo>
                <a:cubicBezTo>
                  <a:pt x="16753" y="9097"/>
                  <a:pt x="17360" y="8704"/>
                  <a:pt x="18050" y="8430"/>
                </a:cubicBezTo>
                <a:cubicBezTo>
                  <a:pt x="18157" y="8383"/>
                  <a:pt x="18253" y="8323"/>
                  <a:pt x="18336" y="8252"/>
                </a:cubicBezTo>
                <a:cubicBezTo>
                  <a:pt x="18753" y="7835"/>
                  <a:pt x="19253" y="7549"/>
                  <a:pt x="19777" y="7263"/>
                </a:cubicBezTo>
                <a:cubicBezTo>
                  <a:pt x="20039" y="7121"/>
                  <a:pt x="20265" y="6859"/>
                  <a:pt x="20503" y="6656"/>
                </a:cubicBezTo>
                <a:cubicBezTo>
                  <a:pt x="20658" y="6501"/>
                  <a:pt x="20801" y="6370"/>
                  <a:pt x="21015" y="6311"/>
                </a:cubicBezTo>
                <a:cubicBezTo>
                  <a:pt x="21134" y="6263"/>
                  <a:pt x="21229" y="6180"/>
                  <a:pt x="21336" y="6109"/>
                </a:cubicBezTo>
                <a:cubicBezTo>
                  <a:pt x="21563" y="5954"/>
                  <a:pt x="21741" y="5763"/>
                  <a:pt x="22003" y="5692"/>
                </a:cubicBezTo>
                <a:cubicBezTo>
                  <a:pt x="22408" y="5251"/>
                  <a:pt x="23039" y="5132"/>
                  <a:pt x="23420" y="4680"/>
                </a:cubicBezTo>
                <a:cubicBezTo>
                  <a:pt x="23480" y="4585"/>
                  <a:pt x="23599" y="4525"/>
                  <a:pt x="23706" y="4501"/>
                </a:cubicBezTo>
                <a:cubicBezTo>
                  <a:pt x="23992" y="4442"/>
                  <a:pt x="24230" y="4275"/>
                  <a:pt x="24468" y="4120"/>
                </a:cubicBezTo>
                <a:cubicBezTo>
                  <a:pt x="24980" y="3787"/>
                  <a:pt x="25551" y="3513"/>
                  <a:pt x="26039" y="3144"/>
                </a:cubicBezTo>
                <a:cubicBezTo>
                  <a:pt x="26516" y="2775"/>
                  <a:pt x="27051" y="2501"/>
                  <a:pt x="27563" y="2191"/>
                </a:cubicBezTo>
                <a:cubicBezTo>
                  <a:pt x="28040" y="1894"/>
                  <a:pt x="28516" y="1560"/>
                  <a:pt x="29064" y="1417"/>
                </a:cubicBezTo>
                <a:cubicBezTo>
                  <a:pt x="29206" y="1370"/>
                  <a:pt x="29349" y="1310"/>
                  <a:pt x="29468" y="1227"/>
                </a:cubicBezTo>
                <a:cubicBezTo>
                  <a:pt x="29968" y="870"/>
                  <a:pt x="30564" y="667"/>
                  <a:pt x="31100" y="358"/>
                </a:cubicBezTo>
                <a:cubicBezTo>
                  <a:pt x="31588" y="60"/>
                  <a:pt x="32124" y="48"/>
                  <a:pt x="32683" y="1"/>
                </a:cubicBezTo>
                <a:cubicBezTo>
                  <a:pt x="32743" y="1"/>
                  <a:pt x="32826" y="48"/>
                  <a:pt x="32874" y="108"/>
                </a:cubicBezTo>
                <a:cubicBezTo>
                  <a:pt x="33076" y="453"/>
                  <a:pt x="33231" y="786"/>
                  <a:pt x="33076" y="1227"/>
                </a:cubicBezTo>
                <a:cubicBezTo>
                  <a:pt x="32874" y="1798"/>
                  <a:pt x="32647" y="2370"/>
                  <a:pt x="32290" y="2894"/>
                </a:cubicBezTo>
                <a:cubicBezTo>
                  <a:pt x="32004" y="3287"/>
                  <a:pt x="31814" y="3739"/>
                  <a:pt x="31564" y="4204"/>
                </a:cubicBezTo>
                <a:cubicBezTo>
                  <a:pt x="31588" y="4346"/>
                  <a:pt x="31647" y="4537"/>
                  <a:pt x="31683" y="4715"/>
                </a:cubicBezTo>
                <a:cubicBezTo>
                  <a:pt x="31731" y="4954"/>
                  <a:pt x="31695" y="5168"/>
                  <a:pt x="31528" y="5358"/>
                </a:cubicBezTo>
                <a:cubicBezTo>
                  <a:pt x="31254" y="5692"/>
                  <a:pt x="30981" y="6025"/>
                  <a:pt x="30695" y="6359"/>
                </a:cubicBezTo>
                <a:cubicBezTo>
                  <a:pt x="30504" y="6585"/>
                  <a:pt x="30242" y="6668"/>
                  <a:pt x="29909" y="6656"/>
                </a:cubicBezTo>
                <a:cubicBezTo>
                  <a:pt x="29611" y="7085"/>
                  <a:pt x="29326" y="7537"/>
                  <a:pt x="29028" y="7978"/>
                </a:cubicBezTo>
                <a:cubicBezTo>
                  <a:pt x="29076" y="8216"/>
                  <a:pt x="29123" y="8454"/>
                  <a:pt x="29147" y="8692"/>
                </a:cubicBezTo>
                <a:cubicBezTo>
                  <a:pt x="29171" y="8752"/>
                  <a:pt x="29147" y="8811"/>
                  <a:pt x="29147" y="8859"/>
                </a:cubicBezTo>
                <a:cubicBezTo>
                  <a:pt x="29028" y="9347"/>
                  <a:pt x="28992" y="9871"/>
                  <a:pt x="28516" y="10180"/>
                </a:cubicBezTo>
                <a:cubicBezTo>
                  <a:pt x="28480" y="10192"/>
                  <a:pt x="28468" y="10240"/>
                  <a:pt x="28433" y="10276"/>
                </a:cubicBezTo>
                <a:cubicBezTo>
                  <a:pt x="28242" y="10585"/>
                  <a:pt x="27944" y="10716"/>
                  <a:pt x="27587" y="10752"/>
                </a:cubicBezTo>
                <a:cubicBezTo>
                  <a:pt x="27504" y="10764"/>
                  <a:pt x="27409" y="10764"/>
                  <a:pt x="27301" y="10776"/>
                </a:cubicBezTo>
                <a:cubicBezTo>
                  <a:pt x="27087" y="11061"/>
                  <a:pt x="26920" y="11347"/>
                  <a:pt x="26849" y="11681"/>
                </a:cubicBezTo>
                <a:cubicBezTo>
                  <a:pt x="26801" y="11919"/>
                  <a:pt x="26682" y="12145"/>
                  <a:pt x="26587" y="12395"/>
                </a:cubicBezTo>
                <a:cubicBezTo>
                  <a:pt x="26635" y="12431"/>
                  <a:pt x="26706" y="12490"/>
                  <a:pt x="26790" y="12502"/>
                </a:cubicBezTo>
                <a:cubicBezTo>
                  <a:pt x="27159" y="12550"/>
                  <a:pt x="27528" y="12621"/>
                  <a:pt x="27885" y="12693"/>
                </a:cubicBezTo>
                <a:cubicBezTo>
                  <a:pt x="28278" y="12776"/>
                  <a:pt x="28659" y="12812"/>
                  <a:pt x="29052" y="12871"/>
                </a:cubicBezTo>
                <a:cubicBezTo>
                  <a:pt x="29718" y="12966"/>
                  <a:pt x="30385" y="13038"/>
                  <a:pt x="31040" y="13205"/>
                </a:cubicBezTo>
                <a:cubicBezTo>
                  <a:pt x="31433" y="13288"/>
                  <a:pt x="31814" y="13347"/>
                  <a:pt x="32207" y="13431"/>
                </a:cubicBezTo>
                <a:cubicBezTo>
                  <a:pt x="32457" y="13467"/>
                  <a:pt x="32719" y="13526"/>
                  <a:pt x="32981" y="13574"/>
                </a:cubicBezTo>
                <a:cubicBezTo>
                  <a:pt x="33290" y="13633"/>
                  <a:pt x="33600" y="13693"/>
                  <a:pt x="33933" y="13693"/>
                </a:cubicBezTo>
                <a:cubicBezTo>
                  <a:pt x="34362" y="13693"/>
                  <a:pt x="34791" y="13752"/>
                  <a:pt x="35219" y="13812"/>
                </a:cubicBezTo>
                <a:cubicBezTo>
                  <a:pt x="35457" y="13848"/>
                  <a:pt x="35672" y="13812"/>
                  <a:pt x="35862" y="13681"/>
                </a:cubicBezTo>
                <a:cubicBezTo>
                  <a:pt x="36398" y="13312"/>
                  <a:pt x="36946" y="12931"/>
                  <a:pt x="37481" y="12550"/>
                </a:cubicBezTo>
                <a:cubicBezTo>
                  <a:pt x="37767" y="12359"/>
                  <a:pt x="38053" y="12157"/>
                  <a:pt x="38303" y="11943"/>
                </a:cubicBezTo>
                <a:cubicBezTo>
                  <a:pt x="38791" y="11502"/>
                  <a:pt x="39267" y="11050"/>
                  <a:pt x="39744" y="10597"/>
                </a:cubicBezTo>
                <a:cubicBezTo>
                  <a:pt x="39970" y="10395"/>
                  <a:pt x="40184" y="10169"/>
                  <a:pt x="40458" y="10061"/>
                </a:cubicBezTo>
                <a:cubicBezTo>
                  <a:pt x="40565" y="10014"/>
                  <a:pt x="40672" y="9954"/>
                  <a:pt x="40744" y="9871"/>
                </a:cubicBezTo>
                <a:cubicBezTo>
                  <a:pt x="40958" y="9633"/>
                  <a:pt x="41208" y="9645"/>
                  <a:pt x="41470" y="9716"/>
                </a:cubicBezTo>
                <a:cubicBezTo>
                  <a:pt x="41625" y="9764"/>
                  <a:pt x="41756" y="9823"/>
                  <a:pt x="41910" y="9835"/>
                </a:cubicBezTo>
                <a:cubicBezTo>
                  <a:pt x="42172" y="9859"/>
                  <a:pt x="42327" y="10014"/>
                  <a:pt x="42422" y="10216"/>
                </a:cubicBezTo>
                <a:cubicBezTo>
                  <a:pt x="42625" y="10597"/>
                  <a:pt x="42649" y="11002"/>
                  <a:pt x="42518" y="11419"/>
                </a:cubicBezTo>
                <a:cubicBezTo>
                  <a:pt x="42303" y="12038"/>
                  <a:pt x="42101" y="12657"/>
                  <a:pt x="42030" y="13324"/>
                </a:cubicBezTo>
                <a:cubicBezTo>
                  <a:pt x="41970" y="13871"/>
                  <a:pt x="41815" y="14419"/>
                  <a:pt x="41684" y="14979"/>
                </a:cubicBezTo>
                <a:cubicBezTo>
                  <a:pt x="41553" y="15491"/>
                  <a:pt x="41398" y="16026"/>
                  <a:pt x="41256" y="16586"/>
                </a:cubicBezTo>
                <a:cubicBezTo>
                  <a:pt x="41387" y="16622"/>
                  <a:pt x="41506" y="16681"/>
                  <a:pt x="41625" y="16705"/>
                </a:cubicBezTo>
                <a:cubicBezTo>
                  <a:pt x="41934" y="16741"/>
                  <a:pt x="42268" y="16776"/>
                  <a:pt x="42577" y="16800"/>
                </a:cubicBezTo>
                <a:cubicBezTo>
                  <a:pt x="43006" y="16848"/>
                  <a:pt x="43423" y="16967"/>
                  <a:pt x="43827" y="17146"/>
                </a:cubicBezTo>
                <a:cubicBezTo>
                  <a:pt x="44137" y="17277"/>
                  <a:pt x="44304" y="17598"/>
                  <a:pt x="44208" y="17919"/>
                </a:cubicBezTo>
                <a:cubicBezTo>
                  <a:pt x="44173" y="18086"/>
                  <a:pt x="44089" y="18229"/>
                  <a:pt x="43958" y="18348"/>
                </a:cubicBezTo>
                <a:cubicBezTo>
                  <a:pt x="43661" y="18646"/>
                  <a:pt x="43399" y="18943"/>
                  <a:pt x="43113" y="19241"/>
                </a:cubicBezTo>
                <a:cubicBezTo>
                  <a:pt x="42934" y="19443"/>
                  <a:pt x="42720" y="19598"/>
                  <a:pt x="42541" y="19777"/>
                </a:cubicBezTo>
                <a:cubicBezTo>
                  <a:pt x="42530" y="19801"/>
                  <a:pt x="42518" y="19801"/>
                  <a:pt x="42506" y="19813"/>
                </a:cubicBezTo>
                <a:cubicBezTo>
                  <a:pt x="42303" y="20015"/>
                  <a:pt x="42125" y="20241"/>
                  <a:pt x="41910" y="20408"/>
                </a:cubicBezTo>
                <a:cubicBezTo>
                  <a:pt x="41684" y="20575"/>
                  <a:pt x="41434" y="20694"/>
                  <a:pt x="41196" y="20825"/>
                </a:cubicBezTo>
                <a:cubicBezTo>
                  <a:pt x="41160" y="21146"/>
                  <a:pt x="41279" y="21420"/>
                  <a:pt x="41398" y="21658"/>
                </a:cubicBezTo>
                <a:cubicBezTo>
                  <a:pt x="41589" y="22063"/>
                  <a:pt x="41791" y="22456"/>
                  <a:pt x="41922" y="22896"/>
                </a:cubicBezTo>
                <a:cubicBezTo>
                  <a:pt x="41946" y="22992"/>
                  <a:pt x="42006" y="23099"/>
                  <a:pt x="42065" y="23194"/>
                </a:cubicBezTo>
                <a:cubicBezTo>
                  <a:pt x="42232" y="23492"/>
                  <a:pt x="42363" y="23801"/>
                  <a:pt x="42458" y="24123"/>
                </a:cubicBezTo>
                <a:cubicBezTo>
                  <a:pt x="42518" y="24325"/>
                  <a:pt x="42601" y="24516"/>
                  <a:pt x="42684" y="24706"/>
                </a:cubicBezTo>
                <a:cubicBezTo>
                  <a:pt x="42756" y="24885"/>
                  <a:pt x="42815" y="25051"/>
                  <a:pt x="42875" y="25218"/>
                </a:cubicBezTo>
                <a:cubicBezTo>
                  <a:pt x="42720" y="25420"/>
                  <a:pt x="42601" y="25611"/>
                  <a:pt x="42482" y="25789"/>
                </a:cubicBezTo>
                <a:cubicBezTo>
                  <a:pt x="42399" y="25944"/>
                  <a:pt x="42268" y="26028"/>
                  <a:pt x="42101" y="26111"/>
                </a:cubicBezTo>
                <a:cubicBezTo>
                  <a:pt x="41803" y="26206"/>
                  <a:pt x="41506" y="26242"/>
                  <a:pt x="41208" y="26194"/>
                </a:cubicBezTo>
                <a:cubicBezTo>
                  <a:pt x="40672" y="26123"/>
                  <a:pt x="40136" y="26016"/>
                  <a:pt x="39601" y="25932"/>
                </a:cubicBezTo>
                <a:cubicBezTo>
                  <a:pt x="39470" y="25909"/>
                  <a:pt x="39351" y="25932"/>
                  <a:pt x="39208" y="25932"/>
                </a:cubicBezTo>
                <a:cubicBezTo>
                  <a:pt x="38910" y="25932"/>
                  <a:pt x="38660" y="25837"/>
                  <a:pt x="38434" y="25647"/>
                </a:cubicBezTo>
                <a:cubicBezTo>
                  <a:pt x="38243" y="25468"/>
                  <a:pt x="38053" y="25289"/>
                  <a:pt x="37862" y="25123"/>
                </a:cubicBezTo>
                <a:cubicBezTo>
                  <a:pt x="37684" y="24980"/>
                  <a:pt x="37517" y="24837"/>
                  <a:pt x="37398" y="24635"/>
                </a:cubicBezTo>
                <a:cubicBezTo>
                  <a:pt x="37338" y="24539"/>
                  <a:pt x="37243" y="24468"/>
                  <a:pt x="37160" y="24396"/>
                </a:cubicBezTo>
                <a:cubicBezTo>
                  <a:pt x="36636" y="23885"/>
                  <a:pt x="36076" y="23396"/>
                  <a:pt x="35612" y="22837"/>
                </a:cubicBezTo>
                <a:cubicBezTo>
                  <a:pt x="35398" y="22599"/>
                  <a:pt x="35195" y="22361"/>
                  <a:pt x="34957" y="22134"/>
                </a:cubicBezTo>
                <a:cubicBezTo>
                  <a:pt x="34850" y="22039"/>
                  <a:pt x="34707" y="21980"/>
                  <a:pt x="34552" y="21956"/>
                </a:cubicBezTo>
                <a:cubicBezTo>
                  <a:pt x="34267" y="21908"/>
                  <a:pt x="33993" y="21908"/>
                  <a:pt x="33707" y="21860"/>
                </a:cubicBezTo>
                <a:cubicBezTo>
                  <a:pt x="33052" y="21765"/>
                  <a:pt x="32409" y="21646"/>
                  <a:pt x="31754" y="21539"/>
                </a:cubicBezTo>
                <a:cubicBezTo>
                  <a:pt x="31290" y="21468"/>
                  <a:pt x="30814" y="21408"/>
                  <a:pt x="30361" y="21325"/>
                </a:cubicBezTo>
                <a:cubicBezTo>
                  <a:pt x="29778" y="21241"/>
                  <a:pt x="29206" y="21075"/>
                  <a:pt x="28635" y="21110"/>
                </a:cubicBezTo>
                <a:cubicBezTo>
                  <a:pt x="28111" y="20896"/>
                  <a:pt x="27516" y="21003"/>
                  <a:pt x="26992" y="20765"/>
                </a:cubicBezTo>
                <a:cubicBezTo>
                  <a:pt x="26754" y="20658"/>
                  <a:pt x="26492" y="20658"/>
                  <a:pt x="26194" y="20598"/>
                </a:cubicBezTo>
                <a:cubicBezTo>
                  <a:pt x="26087" y="20872"/>
                  <a:pt x="26289" y="21122"/>
                  <a:pt x="26313" y="21384"/>
                </a:cubicBezTo>
                <a:cubicBezTo>
                  <a:pt x="26325" y="21670"/>
                  <a:pt x="26409" y="21944"/>
                  <a:pt x="26528" y="22206"/>
                </a:cubicBezTo>
                <a:cubicBezTo>
                  <a:pt x="26980" y="22277"/>
                  <a:pt x="27361" y="22444"/>
                  <a:pt x="27706" y="22742"/>
                </a:cubicBezTo>
                <a:cubicBezTo>
                  <a:pt x="27813" y="22837"/>
                  <a:pt x="27885" y="22920"/>
                  <a:pt x="27897" y="23075"/>
                </a:cubicBezTo>
                <a:cubicBezTo>
                  <a:pt x="27992" y="23765"/>
                  <a:pt x="28075" y="24456"/>
                  <a:pt x="27873" y="25135"/>
                </a:cubicBezTo>
                <a:cubicBezTo>
                  <a:pt x="27802" y="25373"/>
                  <a:pt x="27742" y="25611"/>
                  <a:pt x="27528" y="25766"/>
                </a:cubicBezTo>
                <a:cubicBezTo>
                  <a:pt x="27409" y="25849"/>
                  <a:pt x="27385" y="25968"/>
                  <a:pt x="27409" y="26111"/>
                </a:cubicBezTo>
                <a:cubicBezTo>
                  <a:pt x="27444" y="26349"/>
                  <a:pt x="27528" y="26635"/>
                  <a:pt x="27599" y="26909"/>
                </a:cubicBezTo>
                <a:close/>
                <a:moveTo>
                  <a:pt x="30981" y="4977"/>
                </a:moveTo>
                <a:cubicBezTo>
                  <a:pt x="30933" y="5025"/>
                  <a:pt x="30873" y="5061"/>
                  <a:pt x="30838" y="5120"/>
                </a:cubicBezTo>
                <a:cubicBezTo>
                  <a:pt x="30790" y="5168"/>
                  <a:pt x="30766" y="5227"/>
                  <a:pt x="30719" y="5335"/>
                </a:cubicBezTo>
                <a:cubicBezTo>
                  <a:pt x="30969" y="5299"/>
                  <a:pt x="30992" y="5168"/>
                  <a:pt x="31016" y="5001"/>
                </a:cubicBezTo>
                <a:cubicBezTo>
                  <a:pt x="31159" y="4966"/>
                  <a:pt x="31231" y="4870"/>
                  <a:pt x="31159" y="4644"/>
                </a:cubicBezTo>
                <a:cubicBezTo>
                  <a:pt x="31064" y="4799"/>
                  <a:pt x="31028" y="4882"/>
                  <a:pt x="30981" y="4977"/>
                </a:cubicBezTo>
                <a:close/>
                <a:moveTo>
                  <a:pt x="40684" y="10514"/>
                </a:moveTo>
                <a:cubicBezTo>
                  <a:pt x="40636" y="10514"/>
                  <a:pt x="40625" y="10502"/>
                  <a:pt x="40613" y="10514"/>
                </a:cubicBezTo>
                <a:cubicBezTo>
                  <a:pt x="39946" y="11061"/>
                  <a:pt x="39327" y="11657"/>
                  <a:pt x="38660" y="12204"/>
                </a:cubicBezTo>
                <a:cubicBezTo>
                  <a:pt x="38470" y="12359"/>
                  <a:pt x="38303" y="12550"/>
                  <a:pt x="38124" y="12705"/>
                </a:cubicBezTo>
                <a:cubicBezTo>
                  <a:pt x="37993" y="12800"/>
                  <a:pt x="37839" y="12895"/>
                  <a:pt x="37708" y="12978"/>
                </a:cubicBezTo>
                <a:cubicBezTo>
                  <a:pt x="37088" y="13431"/>
                  <a:pt x="36457" y="13895"/>
                  <a:pt x="35838" y="14336"/>
                </a:cubicBezTo>
                <a:cubicBezTo>
                  <a:pt x="35731" y="14407"/>
                  <a:pt x="35612" y="14455"/>
                  <a:pt x="35457" y="14431"/>
                </a:cubicBezTo>
                <a:cubicBezTo>
                  <a:pt x="34957" y="14348"/>
                  <a:pt x="34469" y="14276"/>
                  <a:pt x="33957" y="14205"/>
                </a:cubicBezTo>
                <a:cubicBezTo>
                  <a:pt x="33136" y="14098"/>
                  <a:pt x="32338" y="13848"/>
                  <a:pt x="31516" y="13752"/>
                </a:cubicBezTo>
                <a:cubicBezTo>
                  <a:pt x="30861" y="13681"/>
                  <a:pt x="30219" y="13538"/>
                  <a:pt x="29564" y="13431"/>
                </a:cubicBezTo>
                <a:cubicBezTo>
                  <a:pt x="29111" y="13359"/>
                  <a:pt x="28647" y="13264"/>
                  <a:pt x="28183" y="13193"/>
                </a:cubicBezTo>
                <a:cubicBezTo>
                  <a:pt x="27718" y="13097"/>
                  <a:pt x="27266" y="13014"/>
                  <a:pt x="26801" y="12943"/>
                </a:cubicBezTo>
                <a:cubicBezTo>
                  <a:pt x="26028" y="12824"/>
                  <a:pt x="25242" y="12728"/>
                  <a:pt x="24444" y="12609"/>
                </a:cubicBezTo>
                <a:cubicBezTo>
                  <a:pt x="23646" y="12490"/>
                  <a:pt x="22860" y="12324"/>
                  <a:pt x="22051" y="12240"/>
                </a:cubicBezTo>
                <a:cubicBezTo>
                  <a:pt x="21670" y="12193"/>
                  <a:pt x="21277" y="12121"/>
                  <a:pt x="20908" y="11990"/>
                </a:cubicBezTo>
                <a:cubicBezTo>
                  <a:pt x="20420" y="11823"/>
                  <a:pt x="19884" y="11704"/>
                  <a:pt x="19360" y="11657"/>
                </a:cubicBezTo>
                <a:cubicBezTo>
                  <a:pt x="18765" y="11597"/>
                  <a:pt x="18169" y="11526"/>
                  <a:pt x="17574" y="11407"/>
                </a:cubicBezTo>
                <a:cubicBezTo>
                  <a:pt x="17265" y="11347"/>
                  <a:pt x="16943" y="11288"/>
                  <a:pt x="16633" y="11240"/>
                </a:cubicBezTo>
                <a:cubicBezTo>
                  <a:pt x="16145" y="11181"/>
                  <a:pt x="15669" y="11133"/>
                  <a:pt x="15181" y="11073"/>
                </a:cubicBezTo>
                <a:cubicBezTo>
                  <a:pt x="14645" y="11014"/>
                  <a:pt x="14086" y="10954"/>
                  <a:pt x="13550" y="10919"/>
                </a:cubicBezTo>
                <a:cubicBezTo>
                  <a:pt x="12919" y="10859"/>
                  <a:pt x="12276" y="10811"/>
                  <a:pt x="11645" y="10764"/>
                </a:cubicBezTo>
                <a:cubicBezTo>
                  <a:pt x="11014" y="10716"/>
                  <a:pt x="10395" y="10561"/>
                  <a:pt x="9740" y="10597"/>
                </a:cubicBezTo>
                <a:cubicBezTo>
                  <a:pt x="9728" y="10597"/>
                  <a:pt x="9704" y="10597"/>
                  <a:pt x="9680" y="10585"/>
                </a:cubicBezTo>
                <a:cubicBezTo>
                  <a:pt x="8371" y="10407"/>
                  <a:pt x="7061" y="10395"/>
                  <a:pt x="5739" y="10466"/>
                </a:cubicBezTo>
                <a:cubicBezTo>
                  <a:pt x="5215" y="10502"/>
                  <a:pt x="4703" y="10478"/>
                  <a:pt x="4180" y="10502"/>
                </a:cubicBezTo>
                <a:cubicBezTo>
                  <a:pt x="3691" y="10514"/>
                  <a:pt x="3215" y="10526"/>
                  <a:pt x="2691" y="10657"/>
                </a:cubicBezTo>
                <a:cubicBezTo>
                  <a:pt x="2810" y="10990"/>
                  <a:pt x="2882" y="11312"/>
                  <a:pt x="3156" y="11490"/>
                </a:cubicBezTo>
                <a:cubicBezTo>
                  <a:pt x="3310" y="11597"/>
                  <a:pt x="3418" y="11752"/>
                  <a:pt x="3537" y="11895"/>
                </a:cubicBezTo>
                <a:cubicBezTo>
                  <a:pt x="3644" y="12050"/>
                  <a:pt x="3763" y="12204"/>
                  <a:pt x="3906" y="12312"/>
                </a:cubicBezTo>
                <a:cubicBezTo>
                  <a:pt x="4322" y="12585"/>
                  <a:pt x="4668" y="12919"/>
                  <a:pt x="5061" y="13217"/>
                </a:cubicBezTo>
                <a:cubicBezTo>
                  <a:pt x="5251" y="13371"/>
                  <a:pt x="5454" y="13502"/>
                  <a:pt x="5715" y="13562"/>
                </a:cubicBezTo>
                <a:cubicBezTo>
                  <a:pt x="6085" y="13657"/>
                  <a:pt x="6263" y="13931"/>
                  <a:pt x="6406" y="14252"/>
                </a:cubicBezTo>
                <a:cubicBezTo>
                  <a:pt x="6454" y="14371"/>
                  <a:pt x="6430" y="14467"/>
                  <a:pt x="6323" y="14550"/>
                </a:cubicBezTo>
                <a:cubicBezTo>
                  <a:pt x="6049" y="14741"/>
                  <a:pt x="5787" y="14848"/>
                  <a:pt x="5442" y="14871"/>
                </a:cubicBezTo>
                <a:cubicBezTo>
                  <a:pt x="4680" y="14931"/>
                  <a:pt x="4120" y="14502"/>
                  <a:pt x="3525" y="14169"/>
                </a:cubicBezTo>
                <a:cubicBezTo>
                  <a:pt x="3287" y="14038"/>
                  <a:pt x="3108" y="13800"/>
                  <a:pt x="2917" y="13609"/>
                </a:cubicBezTo>
                <a:cubicBezTo>
                  <a:pt x="2703" y="13383"/>
                  <a:pt x="2513" y="13157"/>
                  <a:pt x="2334" y="12943"/>
                </a:cubicBezTo>
                <a:cubicBezTo>
                  <a:pt x="2215" y="12788"/>
                  <a:pt x="2155" y="12609"/>
                  <a:pt x="2025" y="12466"/>
                </a:cubicBezTo>
                <a:cubicBezTo>
                  <a:pt x="1703" y="12109"/>
                  <a:pt x="1489" y="11704"/>
                  <a:pt x="1382" y="11240"/>
                </a:cubicBezTo>
                <a:cubicBezTo>
                  <a:pt x="1370" y="11133"/>
                  <a:pt x="1310" y="11050"/>
                  <a:pt x="1263" y="10931"/>
                </a:cubicBezTo>
                <a:cubicBezTo>
                  <a:pt x="965" y="11061"/>
                  <a:pt x="810" y="11300"/>
                  <a:pt x="620" y="11490"/>
                </a:cubicBezTo>
                <a:cubicBezTo>
                  <a:pt x="453" y="11657"/>
                  <a:pt x="429" y="11847"/>
                  <a:pt x="477" y="12062"/>
                </a:cubicBezTo>
                <a:cubicBezTo>
                  <a:pt x="572" y="12538"/>
                  <a:pt x="751" y="12966"/>
                  <a:pt x="1036" y="13395"/>
                </a:cubicBezTo>
                <a:cubicBezTo>
                  <a:pt x="1560" y="14193"/>
                  <a:pt x="2227" y="14800"/>
                  <a:pt x="2953" y="15360"/>
                </a:cubicBezTo>
                <a:cubicBezTo>
                  <a:pt x="3346" y="15657"/>
                  <a:pt x="3810" y="15860"/>
                  <a:pt x="4239" y="16074"/>
                </a:cubicBezTo>
                <a:cubicBezTo>
                  <a:pt x="4525" y="16229"/>
                  <a:pt x="4858" y="16217"/>
                  <a:pt x="5084" y="16491"/>
                </a:cubicBezTo>
                <a:cubicBezTo>
                  <a:pt x="5120" y="16526"/>
                  <a:pt x="5192" y="16538"/>
                  <a:pt x="5251" y="16538"/>
                </a:cubicBezTo>
                <a:cubicBezTo>
                  <a:pt x="6013" y="16705"/>
                  <a:pt x="6751" y="16896"/>
                  <a:pt x="7525" y="16967"/>
                </a:cubicBezTo>
                <a:cubicBezTo>
                  <a:pt x="7751" y="17003"/>
                  <a:pt x="7978" y="17050"/>
                  <a:pt x="8192" y="17074"/>
                </a:cubicBezTo>
                <a:cubicBezTo>
                  <a:pt x="8906" y="17205"/>
                  <a:pt x="9645" y="17360"/>
                  <a:pt x="10359" y="17479"/>
                </a:cubicBezTo>
                <a:cubicBezTo>
                  <a:pt x="11026" y="17598"/>
                  <a:pt x="11692" y="17658"/>
                  <a:pt x="12347" y="17836"/>
                </a:cubicBezTo>
                <a:cubicBezTo>
                  <a:pt x="12383" y="17848"/>
                  <a:pt x="12419" y="17848"/>
                  <a:pt x="12466" y="17848"/>
                </a:cubicBezTo>
                <a:cubicBezTo>
                  <a:pt x="13181" y="17896"/>
                  <a:pt x="13883" y="18027"/>
                  <a:pt x="14598" y="18134"/>
                </a:cubicBezTo>
                <a:cubicBezTo>
                  <a:pt x="14764" y="18158"/>
                  <a:pt x="14883" y="18217"/>
                  <a:pt x="14967" y="18336"/>
                </a:cubicBezTo>
                <a:cubicBezTo>
                  <a:pt x="15098" y="18515"/>
                  <a:pt x="15252" y="18681"/>
                  <a:pt x="15419" y="18848"/>
                </a:cubicBezTo>
                <a:lnTo>
                  <a:pt x="16622" y="20182"/>
                </a:lnTo>
                <a:cubicBezTo>
                  <a:pt x="16753" y="20336"/>
                  <a:pt x="16872" y="20515"/>
                  <a:pt x="17026" y="20658"/>
                </a:cubicBezTo>
                <a:cubicBezTo>
                  <a:pt x="17229" y="20860"/>
                  <a:pt x="17443" y="21051"/>
                  <a:pt x="17562" y="21301"/>
                </a:cubicBezTo>
                <a:cubicBezTo>
                  <a:pt x="17598" y="21396"/>
                  <a:pt x="17657" y="21456"/>
                  <a:pt x="17741" y="21527"/>
                </a:cubicBezTo>
                <a:cubicBezTo>
                  <a:pt x="18229" y="22015"/>
                  <a:pt x="18705" y="22527"/>
                  <a:pt x="19050" y="23134"/>
                </a:cubicBezTo>
                <a:cubicBezTo>
                  <a:pt x="19170" y="23325"/>
                  <a:pt x="19300" y="23504"/>
                  <a:pt x="19431" y="23682"/>
                </a:cubicBezTo>
                <a:cubicBezTo>
                  <a:pt x="19777" y="24158"/>
                  <a:pt x="20122" y="24623"/>
                  <a:pt x="20455" y="25099"/>
                </a:cubicBezTo>
                <a:cubicBezTo>
                  <a:pt x="20491" y="25147"/>
                  <a:pt x="20515" y="25218"/>
                  <a:pt x="20551" y="25230"/>
                </a:cubicBezTo>
                <a:cubicBezTo>
                  <a:pt x="20789" y="25349"/>
                  <a:pt x="20872" y="25587"/>
                  <a:pt x="21015" y="25778"/>
                </a:cubicBezTo>
                <a:cubicBezTo>
                  <a:pt x="21086" y="25885"/>
                  <a:pt x="21158" y="26004"/>
                  <a:pt x="21253" y="26099"/>
                </a:cubicBezTo>
                <a:cubicBezTo>
                  <a:pt x="21682" y="26575"/>
                  <a:pt x="22146" y="27016"/>
                  <a:pt x="22456" y="27587"/>
                </a:cubicBezTo>
                <a:cubicBezTo>
                  <a:pt x="22479" y="27623"/>
                  <a:pt x="22515" y="27671"/>
                  <a:pt x="22563" y="27718"/>
                </a:cubicBezTo>
                <a:cubicBezTo>
                  <a:pt x="22980" y="28206"/>
                  <a:pt x="23372" y="28683"/>
                  <a:pt x="23789" y="29171"/>
                </a:cubicBezTo>
                <a:cubicBezTo>
                  <a:pt x="23884" y="29290"/>
                  <a:pt x="23956" y="29409"/>
                  <a:pt x="24063" y="29528"/>
                </a:cubicBezTo>
                <a:cubicBezTo>
                  <a:pt x="24313" y="29861"/>
                  <a:pt x="24527" y="30231"/>
                  <a:pt x="24825" y="30516"/>
                </a:cubicBezTo>
                <a:cubicBezTo>
                  <a:pt x="25277" y="30957"/>
                  <a:pt x="25658" y="31481"/>
                  <a:pt x="26075" y="31957"/>
                </a:cubicBezTo>
                <a:cubicBezTo>
                  <a:pt x="26504" y="32445"/>
                  <a:pt x="26944" y="32945"/>
                  <a:pt x="27421" y="33398"/>
                </a:cubicBezTo>
                <a:cubicBezTo>
                  <a:pt x="27635" y="33612"/>
                  <a:pt x="27885" y="33779"/>
                  <a:pt x="28171" y="33874"/>
                </a:cubicBezTo>
                <a:cubicBezTo>
                  <a:pt x="28516" y="33743"/>
                  <a:pt x="28647" y="33493"/>
                  <a:pt x="28647" y="33159"/>
                </a:cubicBezTo>
                <a:cubicBezTo>
                  <a:pt x="28647" y="32790"/>
                  <a:pt x="28611" y="32421"/>
                  <a:pt x="28516" y="32052"/>
                </a:cubicBezTo>
                <a:cubicBezTo>
                  <a:pt x="28290" y="31290"/>
                  <a:pt x="28099" y="30528"/>
                  <a:pt x="27897" y="29754"/>
                </a:cubicBezTo>
                <a:cubicBezTo>
                  <a:pt x="27802" y="29349"/>
                  <a:pt x="27766" y="28933"/>
                  <a:pt x="27575" y="28564"/>
                </a:cubicBezTo>
                <a:cubicBezTo>
                  <a:pt x="27504" y="28421"/>
                  <a:pt x="27480" y="28242"/>
                  <a:pt x="27456" y="28075"/>
                </a:cubicBezTo>
                <a:cubicBezTo>
                  <a:pt x="27444" y="27980"/>
                  <a:pt x="27421" y="27897"/>
                  <a:pt x="27397" y="27802"/>
                </a:cubicBezTo>
                <a:cubicBezTo>
                  <a:pt x="27290" y="27421"/>
                  <a:pt x="27147" y="27040"/>
                  <a:pt x="27087" y="26659"/>
                </a:cubicBezTo>
                <a:cubicBezTo>
                  <a:pt x="26980" y="26063"/>
                  <a:pt x="26813" y="25480"/>
                  <a:pt x="26647" y="24920"/>
                </a:cubicBezTo>
                <a:cubicBezTo>
                  <a:pt x="26551" y="24551"/>
                  <a:pt x="26444" y="24158"/>
                  <a:pt x="26349" y="23777"/>
                </a:cubicBezTo>
                <a:cubicBezTo>
                  <a:pt x="26170" y="23003"/>
                  <a:pt x="26028" y="22230"/>
                  <a:pt x="25849" y="21456"/>
                </a:cubicBezTo>
                <a:cubicBezTo>
                  <a:pt x="25777" y="21122"/>
                  <a:pt x="25682" y="20801"/>
                  <a:pt x="25611" y="20467"/>
                </a:cubicBezTo>
                <a:cubicBezTo>
                  <a:pt x="25575" y="20348"/>
                  <a:pt x="25611" y="20194"/>
                  <a:pt x="25730" y="20182"/>
                </a:cubicBezTo>
                <a:cubicBezTo>
                  <a:pt x="25980" y="20158"/>
                  <a:pt x="26194" y="19967"/>
                  <a:pt x="26468" y="20039"/>
                </a:cubicBezTo>
                <a:cubicBezTo>
                  <a:pt x="26920" y="20146"/>
                  <a:pt x="27385" y="20241"/>
                  <a:pt x="27861" y="20289"/>
                </a:cubicBezTo>
                <a:cubicBezTo>
                  <a:pt x="29004" y="20396"/>
                  <a:pt x="30135" y="20575"/>
                  <a:pt x="31278" y="20694"/>
                </a:cubicBezTo>
                <a:cubicBezTo>
                  <a:pt x="32159" y="20777"/>
                  <a:pt x="33016" y="20932"/>
                  <a:pt x="33909" y="20991"/>
                </a:cubicBezTo>
                <a:cubicBezTo>
                  <a:pt x="34386" y="21015"/>
                  <a:pt x="34862" y="21134"/>
                  <a:pt x="35374" y="21218"/>
                </a:cubicBezTo>
                <a:cubicBezTo>
                  <a:pt x="35541" y="21420"/>
                  <a:pt x="35683" y="21658"/>
                  <a:pt x="35862" y="21884"/>
                </a:cubicBezTo>
                <a:cubicBezTo>
                  <a:pt x="36172" y="22277"/>
                  <a:pt x="36517" y="22658"/>
                  <a:pt x="36815" y="23051"/>
                </a:cubicBezTo>
                <a:cubicBezTo>
                  <a:pt x="37219" y="23575"/>
                  <a:pt x="37636" y="24087"/>
                  <a:pt x="38136" y="24516"/>
                </a:cubicBezTo>
                <a:cubicBezTo>
                  <a:pt x="38291" y="24647"/>
                  <a:pt x="38434" y="24813"/>
                  <a:pt x="38589" y="24944"/>
                </a:cubicBezTo>
                <a:cubicBezTo>
                  <a:pt x="38839" y="25170"/>
                  <a:pt x="39124" y="25337"/>
                  <a:pt x="39482" y="25361"/>
                </a:cubicBezTo>
                <a:cubicBezTo>
                  <a:pt x="39982" y="25397"/>
                  <a:pt x="40494" y="25492"/>
                  <a:pt x="40994" y="25539"/>
                </a:cubicBezTo>
                <a:cubicBezTo>
                  <a:pt x="41291" y="25575"/>
                  <a:pt x="41589" y="25539"/>
                  <a:pt x="41887" y="25539"/>
                </a:cubicBezTo>
                <a:cubicBezTo>
                  <a:pt x="41934" y="25468"/>
                  <a:pt x="41970" y="25397"/>
                  <a:pt x="42030" y="25349"/>
                </a:cubicBezTo>
                <a:cubicBezTo>
                  <a:pt x="42244" y="25158"/>
                  <a:pt x="42244" y="24932"/>
                  <a:pt x="42160" y="24682"/>
                </a:cubicBezTo>
                <a:cubicBezTo>
                  <a:pt x="42065" y="24456"/>
                  <a:pt x="41994" y="24218"/>
                  <a:pt x="41875" y="24004"/>
                </a:cubicBezTo>
                <a:cubicBezTo>
                  <a:pt x="41756" y="23789"/>
                  <a:pt x="41637" y="23551"/>
                  <a:pt x="41565" y="23289"/>
                </a:cubicBezTo>
                <a:cubicBezTo>
                  <a:pt x="41434" y="22849"/>
                  <a:pt x="41232" y="22420"/>
                  <a:pt x="41017" y="22003"/>
                </a:cubicBezTo>
                <a:cubicBezTo>
                  <a:pt x="40779" y="21563"/>
                  <a:pt x="40625" y="21110"/>
                  <a:pt x="40517" y="20634"/>
                </a:cubicBezTo>
                <a:cubicBezTo>
                  <a:pt x="40613" y="20491"/>
                  <a:pt x="40684" y="20360"/>
                  <a:pt x="40791" y="20253"/>
                </a:cubicBezTo>
                <a:cubicBezTo>
                  <a:pt x="40898" y="20170"/>
                  <a:pt x="41053" y="20122"/>
                  <a:pt x="41196" y="20051"/>
                </a:cubicBezTo>
                <a:cubicBezTo>
                  <a:pt x="41256" y="20027"/>
                  <a:pt x="41315" y="19955"/>
                  <a:pt x="41375" y="19920"/>
                </a:cubicBezTo>
                <a:cubicBezTo>
                  <a:pt x="41529" y="19801"/>
                  <a:pt x="41708" y="19682"/>
                  <a:pt x="41875" y="19563"/>
                </a:cubicBezTo>
                <a:cubicBezTo>
                  <a:pt x="41946" y="19503"/>
                  <a:pt x="42041" y="19455"/>
                  <a:pt x="42089" y="19384"/>
                </a:cubicBezTo>
                <a:cubicBezTo>
                  <a:pt x="42339" y="18967"/>
                  <a:pt x="42720" y="18693"/>
                  <a:pt x="43065" y="18372"/>
                </a:cubicBezTo>
                <a:cubicBezTo>
                  <a:pt x="43303" y="18146"/>
                  <a:pt x="43470" y="17848"/>
                  <a:pt x="43673" y="17550"/>
                </a:cubicBezTo>
                <a:cubicBezTo>
                  <a:pt x="43244" y="17408"/>
                  <a:pt x="42839" y="17300"/>
                  <a:pt x="42422" y="17265"/>
                </a:cubicBezTo>
                <a:cubicBezTo>
                  <a:pt x="42006" y="17253"/>
                  <a:pt x="41577" y="17062"/>
                  <a:pt x="41148" y="17241"/>
                </a:cubicBezTo>
                <a:cubicBezTo>
                  <a:pt x="41077" y="17443"/>
                  <a:pt x="41017" y="17658"/>
                  <a:pt x="40934" y="17884"/>
                </a:cubicBezTo>
                <a:cubicBezTo>
                  <a:pt x="40898" y="17979"/>
                  <a:pt x="40851" y="18086"/>
                  <a:pt x="40791" y="18181"/>
                </a:cubicBezTo>
                <a:cubicBezTo>
                  <a:pt x="40756" y="18217"/>
                  <a:pt x="40684" y="18253"/>
                  <a:pt x="40636" y="18241"/>
                </a:cubicBezTo>
                <a:cubicBezTo>
                  <a:pt x="40601" y="18241"/>
                  <a:pt x="40517" y="18181"/>
                  <a:pt x="40517" y="18134"/>
                </a:cubicBezTo>
                <a:cubicBezTo>
                  <a:pt x="40494" y="18003"/>
                  <a:pt x="40458" y="17860"/>
                  <a:pt x="40482" y="17741"/>
                </a:cubicBezTo>
                <a:cubicBezTo>
                  <a:pt x="40565" y="17300"/>
                  <a:pt x="40625" y="16848"/>
                  <a:pt x="40791" y="16431"/>
                </a:cubicBezTo>
                <a:cubicBezTo>
                  <a:pt x="41041" y="15764"/>
                  <a:pt x="41256" y="15074"/>
                  <a:pt x="41434" y="14395"/>
                </a:cubicBezTo>
                <a:cubicBezTo>
                  <a:pt x="41553" y="13919"/>
                  <a:pt x="41696" y="13443"/>
                  <a:pt x="41732" y="12966"/>
                </a:cubicBezTo>
                <a:cubicBezTo>
                  <a:pt x="41768" y="12300"/>
                  <a:pt x="41910" y="11669"/>
                  <a:pt x="42041" y="11014"/>
                </a:cubicBezTo>
                <a:cubicBezTo>
                  <a:pt x="41994" y="10954"/>
                  <a:pt x="41946" y="10895"/>
                  <a:pt x="41922" y="10835"/>
                </a:cubicBezTo>
                <a:cubicBezTo>
                  <a:pt x="41887" y="10764"/>
                  <a:pt x="41922" y="10645"/>
                  <a:pt x="41756" y="10645"/>
                </a:cubicBezTo>
                <a:cubicBezTo>
                  <a:pt x="41684" y="10800"/>
                  <a:pt x="41589" y="10942"/>
                  <a:pt x="41553" y="11097"/>
                </a:cubicBezTo>
                <a:cubicBezTo>
                  <a:pt x="41327" y="11776"/>
                  <a:pt x="41089" y="12443"/>
                  <a:pt x="40898" y="13133"/>
                </a:cubicBezTo>
                <a:cubicBezTo>
                  <a:pt x="40601" y="14145"/>
                  <a:pt x="40303" y="15133"/>
                  <a:pt x="39982" y="16134"/>
                </a:cubicBezTo>
                <a:cubicBezTo>
                  <a:pt x="39910" y="16348"/>
                  <a:pt x="39791" y="16550"/>
                  <a:pt x="39744" y="16776"/>
                </a:cubicBezTo>
                <a:cubicBezTo>
                  <a:pt x="39660" y="17348"/>
                  <a:pt x="39410" y="17848"/>
                  <a:pt x="39243" y="18396"/>
                </a:cubicBezTo>
                <a:cubicBezTo>
                  <a:pt x="39172" y="18646"/>
                  <a:pt x="39029" y="18872"/>
                  <a:pt x="38910" y="19110"/>
                </a:cubicBezTo>
                <a:cubicBezTo>
                  <a:pt x="38827" y="19277"/>
                  <a:pt x="38672" y="19348"/>
                  <a:pt x="38493" y="19324"/>
                </a:cubicBezTo>
                <a:cubicBezTo>
                  <a:pt x="38315" y="19301"/>
                  <a:pt x="38231" y="19170"/>
                  <a:pt x="38184" y="19027"/>
                </a:cubicBezTo>
                <a:cubicBezTo>
                  <a:pt x="38136" y="18848"/>
                  <a:pt x="38100" y="18634"/>
                  <a:pt x="38124" y="18467"/>
                </a:cubicBezTo>
                <a:cubicBezTo>
                  <a:pt x="38231" y="18050"/>
                  <a:pt x="38160" y="17598"/>
                  <a:pt x="38493" y="17253"/>
                </a:cubicBezTo>
                <a:cubicBezTo>
                  <a:pt x="38529" y="17217"/>
                  <a:pt x="38541" y="17146"/>
                  <a:pt x="38553" y="17086"/>
                </a:cubicBezTo>
                <a:cubicBezTo>
                  <a:pt x="38672" y="16431"/>
                  <a:pt x="38970" y="15836"/>
                  <a:pt x="39172" y="15217"/>
                </a:cubicBezTo>
                <a:cubicBezTo>
                  <a:pt x="39291" y="14812"/>
                  <a:pt x="39482" y="14443"/>
                  <a:pt x="39565" y="14038"/>
                </a:cubicBezTo>
                <a:cubicBezTo>
                  <a:pt x="39624" y="13764"/>
                  <a:pt x="39708" y="13526"/>
                  <a:pt x="39827" y="13312"/>
                </a:cubicBezTo>
                <a:cubicBezTo>
                  <a:pt x="39970" y="13050"/>
                  <a:pt x="40077" y="12800"/>
                  <a:pt x="40077" y="12502"/>
                </a:cubicBezTo>
                <a:cubicBezTo>
                  <a:pt x="40077" y="12335"/>
                  <a:pt x="40136" y="12204"/>
                  <a:pt x="40255" y="12097"/>
                </a:cubicBezTo>
                <a:cubicBezTo>
                  <a:pt x="40422" y="11954"/>
                  <a:pt x="40494" y="11740"/>
                  <a:pt x="40482" y="11538"/>
                </a:cubicBezTo>
                <a:cubicBezTo>
                  <a:pt x="40458" y="11347"/>
                  <a:pt x="40517" y="11204"/>
                  <a:pt x="40613" y="11061"/>
                </a:cubicBezTo>
                <a:cubicBezTo>
                  <a:pt x="40613" y="10954"/>
                  <a:pt x="40720" y="10764"/>
                  <a:pt x="40684" y="10514"/>
                </a:cubicBezTo>
                <a:close/>
                <a:moveTo>
                  <a:pt x="25813" y="12240"/>
                </a:moveTo>
                <a:cubicBezTo>
                  <a:pt x="25932" y="12085"/>
                  <a:pt x="26039" y="11954"/>
                  <a:pt x="26135" y="11823"/>
                </a:cubicBezTo>
                <a:cubicBezTo>
                  <a:pt x="26039" y="11490"/>
                  <a:pt x="26301" y="11300"/>
                  <a:pt x="26432" y="11061"/>
                </a:cubicBezTo>
                <a:cubicBezTo>
                  <a:pt x="26968" y="10109"/>
                  <a:pt x="27563" y="9204"/>
                  <a:pt x="28159" y="8299"/>
                </a:cubicBezTo>
                <a:cubicBezTo>
                  <a:pt x="28409" y="7906"/>
                  <a:pt x="28671" y="7525"/>
                  <a:pt x="28909" y="7121"/>
                </a:cubicBezTo>
                <a:cubicBezTo>
                  <a:pt x="29171" y="6704"/>
                  <a:pt x="29421" y="6287"/>
                  <a:pt x="29718" y="5894"/>
                </a:cubicBezTo>
                <a:cubicBezTo>
                  <a:pt x="29980" y="5537"/>
                  <a:pt x="30159" y="5120"/>
                  <a:pt x="30504" y="4811"/>
                </a:cubicBezTo>
                <a:cubicBezTo>
                  <a:pt x="30516" y="4799"/>
                  <a:pt x="30516" y="4787"/>
                  <a:pt x="30540" y="4763"/>
                </a:cubicBezTo>
                <a:cubicBezTo>
                  <a:pt x="30957" y="4108"/>
                  <a:pt x="31350" y="3477"/>
                  <a:pt x="31766" y="2822"/>
                </a:cubicBezTo>
                <a:cubicBezTo>
                  <a:pt x="32100" y="2310"/>
                  <a:pt x="32457" y="1834"/>
                  <a:pt x="32635" y="1239"/>
                </a:cubicBezTo>
                <a:cubicBezTo>
                  <a:pt x="32743" y="894"/>
                  <a:pt x="32671" y="620"/>
                  <a:pt x="32409" y="370"/>
                </a:cubicBezTo>
                <a:cubicBezTo>
                  <a:pt x="31695" y="441"/>
                  <a:pt x="31111" y="810"/>
                  <a:pt x="30516" y="1120"/>
                </a:cubicBezTo>
                <a:cubicBezTo>
                  <a:pt x="29897" y="1441"/>
                  <a:pt x="29302" y="1858"/>
                  <a:pt x="28683" y="2239"/>
                </a:cubicBezTo>
                <a:cubicBezTo>
                  <a:pt x="28623" y="2287"/>
                  <a:pt x="28575" y="2334"/>
                  <a:pt x="28492" y="2358"/>
                </a:cubicBezTo>
                <a:cubicBezTo>
                  <a:pt x="27992" y="2501"/>
                  <a:pt x="27635" y="2882"/>
                  <a:pt x="27182" y="3132"/>
                </a:cubicBezTo>
                <a:cubicBezTo>
                  <a:pt x="26790" y="3370"/>
                  <a:pt x="26432" y="3668"/>
                  <a:pt x="26028" y="3918"/>
                </a:cubicBezTo>
                <a:cubicBezTo>
                  <a:pt x="25551" y="4215"/>
                  <a:pt x="25015" y="4430"/>
                  <a:pt x="24623" y="4846"/>
                </a:cubicBezTo>
                <a:cubicBezTo>
                  <a:pt x="24551" y="4918"/>
                  <a:pt x="24432" y="4942"/>
                  <a:pt x="24325" y="5001"/>
                </a:cubicBezTo>
                <a:cubicBezTo>
                  <a:pt x="23539" y="5466"/>
                  <a:pt x="22765" y="5954"/>
                  <a:pt x="22003" y="6478"/>
                </a:cubicBezTo>
                <a:cubicBezTo>
                  <a:pt x="21467" y="6847"/>
                  <a:pt x="20920" y="7228"/>
                  <a:pt x="20396" y="7621"/>
                </a:cubicBezTo>
                <a:cubicBezTo>
                  <a:pt x="19920" y="7990"/>
                  <a:pt x="19420" y="8287"/>
                  <a:pt x="18896" y="8609"/>
                </a:cubicBezTo>
                <a:cubicBezTo>
                  <a:pt x="18693" y="8728"/>
                  <a:pt x="18455" y="8823"/>
                  <a:pt x="18277" y="8978"/>
                </a:cubicBezTo>
                <a:cubicBezTo>
                  <a:pt x="18098" y="9121"/>
                  <a:pt x="17896" y="9216"/>
                  <a:pt x="17693" y="9323"/>
                </a:cubicBezTo>
                <a:cubicBezTo>
                  <a:pt x="17515" y="9407"/>
                  <a:pt x="17336" y="9549"/>
                  <a:pt x="17157" y="9621"/>
                </a:cubicBezTo>
                <a:cubicBezTo>
                  <a:pt x="16764" y="9799"/>
                  <a:pt x="16455" y="10121"/>
                  <a:pt x="16026" y="10240"/>
                </a:cubicBezTo>
                <a:cubicBezTo>
                  <a:pt x="15931" y="10276"/>
                  <a:pt x="15860" y="10335"/>
                  <a:pt x="15895" y="10466"/>
                </a:cubicBezTo>
                <a:cubicBezTo>
                  <a:pt x="15931" y="10478"/>
                  <a:pt x="15967" y="10526"/>
                  <a:pt x="16026" y="10538"/>
                </a:cubicBezTo>
                <a:cubicBezTo>
                  <a:pt x="16562" y="10645"/>
                  <a:pt x="17086" y="10752"/>
                  <a:pt x="17622" y="10835"/>
                </a:cubicBezTo>
                <a:cubicBezTo>
                  <a:pt x="17872" y="10883"/>
                  <a:pt x="18134" y="10871"/>
                  <a:pt x="18408" y="10907"/>
                </a:cubicBezTo>
                <a:cubicBezTo>
                  <a:pt x="18884" y="11002"/>
                  <a:pt x="19348" y="11181"/>
                  <a:pt x="19824" y="11240"/>
                </a:cubicBezTo>
                <a:cubicBezTo>
                  <a:pt x="19908" y="11252"/>
                  <a:pt x="20003" y="11312"/>
                  <a:pt x="20086" y="11347"/>
                </a:cubicBezTo>
                <a:cubicBezTo>
                  <a:pt x="20503" y="11442"/>
                  <a:pt x="20920" y="11585"/>
                  <a:pt x="21336" y="11669"/>
                </a:cubicBezTo>
                <a:cubicBezTo>
                  <a:pt x="21753" y="11764"/>
                  <a:pt x="22182" y="11800"/>
                  <a:pt x="22622" y="11883"/>
                </a:cubicBezTo>
                <a:cubicBezTo>
                  <a:pt x="22753" y="11895"/>
                  <a:pt x="22872" y="11919"/>
                  <a:pt x="23003" y="11954"/>
                </a:cubicBezTo>
                <a:cubicBezTo>
                  <a:pt x="23408" y="12014"/>
                  <a:pt x="23825" y="12085"/>
                  <a:pt x="24230" y="12133"/>
                </a:cubicBezTo>
                <a:cubicBezTo>
                  <a:pt x="24765" y="12145"/>
                  <a:pt x="25254" y="12312"/>
                  <a:pt x="25813" y="12240"/>
                </a:cubicBezTo>
                <a:close/>
                <a:moveTo>
                  <a:pt x="27099" y="24992"/>
                </a:moveTo>
                <a:cubicBezTo>
                  <a:pt x="27230" y="24980"/>
                  <a:pt x="27242" y="24885"/>
                  <a:pt x="27266" y="24825"/>
                </a:cubicBezTo>
                <a:cubicBezTo>
                  <a:pt x="27290" y="24361"/>
                  <a:pt x="27301" y="23908"/>
                  <a:pt x="27301" y="23444"/>
                </a:cubicBezTo>
                <a:cubicBezTo>
                  <a:pt x="27301" y="23337"/>
                  <a:pt x="27266" y="23218"/>
                  <a:pt x="27218" y="23123"/>
                </a:cubicBezTo>
                <a:cubicBezTo>
                  <a:pt x="27123" y="22944"/>
                  <a:pt x="26980" y="22837"/>
                  <a:pt x="26790" y="22789"/>
                </a:cubicBezTo>
                <a:cubicBezTo>
                  <a:pt x="26718" y="22777"/>
                  <a:pt x="26647" y="22825"/>
                  <a:pt x="26575" y="22837"/>
                </a:cubicBezTo>
                <a:cubicBezTo>
                  <a:pt x="26682" y="23242"/>
                  <a:pt x="26754" y="23599"/>
                  <a:pt x="26861" y="23956"/>
                </a:cubicBezTo>
                <a:cubicBezTo>
                  <a:pt x="26968" y="24289"/>
                  <a:pt x="26885" y="24682"/>
                  <a:pt x="27099" y="24992"/>
                </a:cubicBezTo>
                <a:close/>
                <a:moveTo>
                  <a:pt x="28183" y="28992"/>
                </a:moveTo>
                <a:cubicBezTo>
                  <a:pt x="28218" y="28075"/>
                  <a:pt x="28159" y="27885"/>
                  <a:pt x="27825" y="27564"/>
                </a:cubicBezTo>
                <a:cubicBezTo>
                  <a:pt x="27837" y="28075"/>
                  <a:pt x="27980" y="28504"/>
                  <a:pt x="28183" y="28992"/>
                </a:cubicBezTo>
                <a:close/>
                <a:moveTo>
                  <a:pt x="27956" y="9740"/>
                </a:moveTo>
                <a:cubicBezTo>
                  <a:pt x="28314" y="9573"/>
                  <a:pt x="28409" y="9228"/>
                  <a:pt x="28552" y="8918"/>
                </a:cubicBezTo>
                <a:cubicBezTo>
                  <a:pt x="28587" y="8859"/>
                  <a:pt x="28552" y="8776"/>
                  <a:pt x="28552" y="8692"/>
                </a:cubicBezTo>
                <a:cubicBezTo>
                  <a:pt x="28302" y="9026"/>
                  <a:pt x="28075" y="9335"/>
                  <a:pt x="27956" y="974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Google Shape;133;p13"/>
          <p:cNvSpPr/>
          <p:nvPr/>
        </p:nvSpPr>
        <p:spPr>
          <a:xfrm>
            <a:off x="8111160" y="454320"/>
            <a:ext cx="520560" cy="250560"/>
          </a:xfrm>
          <a:custGeom>
            <a:avLst/>
            <a:gdLst/>
            <a:ahLst/>
            <a:rect l="l" t="t" r="r" b="b"/>
            <a:pathLst>
              <a:path w="26362" h="12693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DATA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Google Shape;474;p22"/>
          <p:cNvSpPr/>
          <p:nvPr/>
        </p:nvSpPr>
        <p:spPr>
          <a:xfrm>
            <a:off x="744480" y="1035720"/>
            <a:ext cx="52765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 전처리 과정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-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이상치와 결측치 시각화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2" name="Google Shape;475;p22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Google Shape;476;p22" descr=""/>
          <p:cNvPicPr/>
          <p:nvPr/>
        </p:nvPicPr>
        <p:blipFill>
          <a:blip r:embed="rId1"/>
          <a:stretch/>
        </p:blipFill>
        <p:spPr>
          <a:xfrm>
            <a:off x="223920" y="1865520"/>
            <a:ext cx="4190400" cy="2536200"/>
          </a:xfrm>
          <a:prstGeom prst="rect">
            <a:avLst/>
          </a:prstGeom>
          <a:ln w="0">
            <a:noFill/>
          </a:ln>
        </p:spPr>
      </p:pic>
      <p:grpSp>
        <p:nvGrpSpPr>
          <p:cNvPr id="464" name="Google Shape;477;p22"/>
          <p:cNvGrpSpPr/>
          <p:nvPr/>
        </p:nvGrpSpPr>
        <p:grpSpPr>
          <a:xfrm>
            <a:off x="4888440" y="1605960"/>
            <a:ext cx="3716280" cy="2883960"/>
            <a:chOff x="4888440" y="1605960"/>
            <a:chExt cx="3716280" cy="2883960"/>
          </a:xfrm>
        </p:grpSpPr>
        <p:pic>
          <p:nvPicPr>
            <p:cNvPr id="465" name="Google Shape;478;p22" descr=""/>
            <p:cNvPicPr/>
            <p:nvPr/>
          </p:nvPicPr>
          <p:blipFill>
            <a:blip r:embed="rId2"/>
            <a:stretch/>
          </p:blipFill>
          <p:spPr>
            <a:xfrm>
              <a:off x="4888440" y="1953720"/>
              <a:ext cx="3716280" cy="2536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6" name="Google Shape;479;p22"/>
            <p:cNvSpPr/>
            <p:nvPr/>
          </p:nvSpPr>
          <p:spPr>
            <a:xfrm>
              <a:off x="5686560" y="1605960"/>
              <a:ext cx="2239200" cy="51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zh-CN" sz="1100" spc="-1" strike="noStrike">
                  <a:solidFill>
                    <a:srgbClr val="000000"/>
                  </a:solidFill>
                  <a:latin typeface="Fira Sans Extra Condensed"/>
                  <a:ea typeface="Fira Sans Extra Condensed"/>
                </a:rPr>
                <a:t>편명별 가격 중 이상치가 있는지</a:t>
              </a:r>
              <a:r>
                <a:rPr b="1" lang="en" sz="1900" spc="-1" strike="noStrike">
                  <a:solidFill>
                    <a:srgbClr val="000000"/>
                  </a:solidFill>
                  <a:latin typeface="Fira Sans Extra Condensed"/>
                  <a:ea typeface="Fira Sans Extra Condensed"/>
                </a:rPr>
                <a:t> </a:t>
              </a:r>
              <a:endParaRPr b="0" lang="en-US" sz="19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DATA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Google Shape;485;p23"/>
          <p:cNvSpPr/>
          <p:nvPr/>
        </p:nvSpPr>
        <p:spPr>
          <a:xfrm>
            <a:off x="744480" y="1035720"/>
            <a:ext cx="5656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 전처리 과정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- Before vs After 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그래프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9" name="Google Shape;486;p23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Google Shape;487;p23"/>
          <p:cNvSpPr/>
          <p:nvPr/>
        </p:nvSpPr>
        <p:spPr>
          <a:xfrm>
            <a:off x="4449240" y="3169080"/>
            <a:ext cx="245160" cy="20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Google Shape;488;p23"/>
          <p:cNvSpPr/>
          <p:nvPr/>
        </p:nvSpPr>
        <p:spPr>
          <a:xfrm>
            <a:off x="1608840" y="1448280"/>
            <a:ext cx="11991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Before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2" name="Google Shape;489;p23"/>
          <p:cNvSpPr/>
          <p:nvPr/>
        </p:nvSpPr>
        <p:spPr>
          <a:xfrm>
            <a:off x="6306480" y="1397520"/>
            <a:ext cx="11991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After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73" name="Google Shape;490;p23" descr=""/>
          <p:cNvPicPr/>
          <p:nvPr/>
        </p:nvPicPr>
        <p:blipFill>
          <a:blip r:embed="rId1"/>
          <a:stretch/>
        </p:blipFill>
        <p:spPr>
          <a:xfrm>
            <a:off x="4922280" y="1785960"/>
            <a:ext cx="4103280" cy="2976120"/>
          </a:xfrm>
          <a:prstGeom prst="rect">
            <a:avLst/>
          </a:prstGeom>
          <a:ln w="0">
            <a:noFill/>
          </a:ln>
        </p:spPr>
      </p:pic>
      <p:pic>
        <p:nvPicPr>
          <p:cNvPr id="474" name="Google Shape;491;p23" descr=""/>
          <p:cNvPicPr/>
          <p:nvPr/>
        </p:nvPicPr>
        <p:blipFill>
          <a:blip r:embed="rId2"/>
          <a:stretch/>
        </p:blipFill>
        <p:spPr>
          <a:xfrm>
            <a:off x="77400" y="1775520"/>
            <a:ext cx="4144320" cy="299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DATABASE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Google Shape;497;p24"/>
          <p:cNvSpPr/>
          <p:nvPr/>
        </p:nvSpPr>
        <p:spPr>
          <a:xfrm>
            <a:off x="744480" y="1035720"/>
            <a:ext cx="32792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AWS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7" name="Google Shape;498;p24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8" name="Google Shape;499;p24" descr=""/>
          <p:cNvPicPr/>
          <p:nvPr/>
        </p:nvPicPr>
        <p:blipFill>
          <a:blip r:embed="rId1"/>
          <a:stretch/>
        </p:blipFill>
        <p:spPr>
          <a:xfrm>
            <a:off x="7210800" y="382680"/>
            <a:ext cx="1475640" cy="912960"/>
          </a:xfrm>
          <a:prstGeom prst="rect">
            <a:avLst/>
          </a:prstGeom>
          <a:ln w="0">
            <a:noFill/>
          </a:ln>
        </p:spPr>
      </p:pic>
      <p:pic>
        <p:nvPicPr>
          <p:cNvPr id="479" name="Google Shape;500;p24" descr=""/>
          <p:cNvPicPr/>
          <p:nvPr/>
        </p:nvPicPr>
        <p:blipFill>
          <a:blip r:embed="rId2"/>
          <a:stretch/>
        </p:blipFill>
        <p:spPr>
          <a:xfrm>
            <a:off x="1382400" y="1437840"/>
            <a:ext cx="6379200" cy="341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1" name="Google Shape;506;p25"/>
          <p:cNvGrpSpPr/>
          <p:nvPr/>
        </p:nvGrpSpPr>
        <p:grpSpPr>
          <a:xfrm>
            <a:off x="566640" y="1760400"/>
            <a:ext cx="3602160" cy="2566440"/>
            <a:chOff x="566640" y="1760400"/>
            <a:chExt cx="3602160" cy="2566440"/>
          </a:xfrm>
        </p:grpSpPr>
        <p:sp>
          <p:nvSpPr>
            <p:cNvPr id="482" name="Google Shape;507;p25"/>
            <p:cNvSpPr/>
            <p:nvPr/>
          </p:nvSpPr>
          <p:spPr>
            <a:xfrm>
              <a:off x="585000" y="1760400"/>
              <a:ext cx="360" cy="2566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fa725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Google Shape;508;p25"/>
            <p:cNvSpPr/>
            <p:nvPr/>
          </p:nvSpPr>
          <p:spPr>
            <a:xfrm rot="10800000">
              <a:off x="566640" y="4326480"/>
              <a:ext cx="3602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fa725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4" name="Google Shape;509;p25"/>
          <p:cNvGrpSpPr/>
          <p:nvPr/>
        </p:nvGrpSpPr>
        <p:grpSpPr>
          <a:xfrm>
            <a:off x="782640" y="3020760"/>
            <a:ext cx="344520" cy="339840"/>
            <a:chOff x="782640" y="3020760"/>
            <a:chExt cx="344520" cy="339840"/>
          </a:xfrm>
        </p:grpSpPr>
        <p:sp>
          <p:nvSpPr>
            <p:cNvPr id="485" name="Google Shape;510;p25"/>
            <p:cNvSpPr/>
            <p:nvPr/>
          </p:nvSpPr>
          <p:spPr>
            <a:xfrm>
              <a:off x="782640" y="302076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Google Shape;511;p25"/>
            <p:cNvSpPr/>
            <p:nvPr/>
          </p:nvSpPr>
          <p:spPr>
            <a:xfrm>
              <a:off x="972360" y="310752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7" name="Google Shape;512;p25"/>
          <p:cNvGrpSpPr/>
          <p:nvPr/>
        </p:nvGrpSpPr>
        <p:grpSpPr>
          <a:xfrm>
            <a:off x="782640" y="3436920"/>
            <a:ext cx="344520" cy="339840"/>
            <a:chOff x="782640" y="3436920"/>
            <a:chExt cx="344520" cy="339840"/>
          </a:xfrm>
        </p:grpSpPr>
        <p:sp>
          <p:nvSpPr>
            <p:cNvPr id="488" name="Google Shape;513;p25"/>
            <p:cNvSpPr/>
            <p:nvPr/>
          </p:nvSpPr>
          <p:spPr>
            <a:xfrm>
              <a:off x="782640" y="343692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Google Shape;514;p25"/>
            <p:cNvSpPr/>
            <p:nvPr/>
          </p:nvSpPr>
          <p:spPr>
            <a:xfrm>
              <a:off x="972360" y="352368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0" name="Google Shape;515;p25"/>
          <p:cNvGrpSpPr/>
          <p:nvPr/>
        </p:nvGrpSpPr>
        <p:grpSpPr>
          <a:xfrm>
            <a:off x="782640" y="3853440"/>
            <a:ext cx="344520" cy="339840"/>
            <a:chOff x="782640" y="3853440"/>
            <a:chExt cx="344520" cy="339840"/>
          </a:xfrm>
        </p:grpSpPr>
        <p:sp>
          <p:nvSpPr>
            <p:cNvPr id="491" name="Google Shape;516;p25"/>
            <p:cNvSpPr/>
            <p:nvPr/>
          </p:nvSpPr>
          <p:spPr>
            <a:xfrm>
              <a:off x="782640" y="385344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Google Shape;517;p25"/>
            <p:cNvSpPr/>
            <p:nvPr/>
          </p:nvSpPr>
          <p:spPr>
            <a:xfrm>
              <a:off x="972360" y="393984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3" name="Google Shape;518;p25"/>
          <p:cNvGrpSpPr/>
          <p:nvPr/>
        </p:nvGrpSpPr>
        <p:grpSpPr>
          <a:xfrm>
            <a:off x="1334880" y="3853440"/>
            <a:ext cx="344520" cy="339840"/>
            <a:chOff x="1334880" y="3853440"/>
            <a:chExt cx="344520" cy="339840"/>
          </a:xfrm>
        </p:grpSpPr>
        <p:sp>
          <p:nvSpPr>
            <p:cNvPr id="494" name="Google Shape;519;p25"/>
            <p:cNvSpPr/>
            <p:nvPr/>
          </p:nvSpPr>
          <p:spPr>
            <a:xfrm>
              <a:off x="1334880" y="385344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Google Shape;520;p25"/>
            <p:cNvSpPr/>
            <p:nvPr/>
          </p:nvSpPr>
          <p:spPr>
            <a:xfrm>
              <a:off x="1524600" y="393984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6" name="Google Shape;521;p25"/>
          <p:cNvGrpSpPr/>
          <p:nvPr/>
        </p:nvGrpSpPr>
        <p:grpSpPr>
          <a:xfrm>
            <a:off x="1895760" y="2610360"/>
            <a:ext cx="344520" cy="339840"/>
            <a:chOff x="1895760" y="2610360"/>
            <a:chExt cx="344520" cy="339840"/>
          </a:xfrm>
        </p:grpSpPr>
        <p:sp>
          <p:nvSpPr>
            <p:cNvPr id="497" name="Google Shape;522;p25"/>
            <p:cNvSpPr/>
            <p:nvPr/>
          </p:nvSpPr>
          <p:spPr>
            <a:xfrm>
              <a:off x="1895760" y="261036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Google Shape;523;p25"/>
            <p:cNvSpPr/>
            <p:nvPr/>
          </p:nvSpPr>
          <p:spPr>
            <a:xfrm>
              <a:off x="2085480" y="269712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9" name="Google Shape;524;p25"/>
          <p:cNvGrpSpPr/>
          <p:nvPr/>
        </p:nvGrpSpPr>
        <p:grpSpPr>
          <a:xfrm>
            <a:off x="1895760" y="3026880"/>
            <a:ext cx="344520" cy="339840"/>
            <a:chOff x="1895760" y="3026880"/>
            <a:chExt cx="344520" cy="339840"/>
          </a:xfrm>
        </p:grpSpPr>
        <p:sp>
          <p:nvSpPr>
            <p:cNvPr id="500" name="Google Shape;525;p25"/>
            <p:cNvSpPr/>
            <p:nvPr/>
          </p:nvSpPr>
          <p:spPr>
            <a:xfrm>
              <a:off x="1895760" y="302688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Google Shape;526;p25"/>
            <p:cNvSpPr/>
            <p:nvPr/>
          </p:nvSpPr>
          <p:spPr>
            <a:xfrm>
              <a:off x="2085480" y="311328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2" name="Google Shape;527;p25"/>
          <p:cNvGrpSpPr/>
          <p:nvPr/>
        </p:nvGrpSpPr>
        <p:grpSpPr>
          <a:xfrm>
            <a:off x="1895760" y="3443040"/>
            <a:ext cx="344520" cy="339840"/>
            <a:chOff x="1895760" y="3443040"/>
            <a:chExt cx="344520" cy="339840"/>
          </a:xfrm>
        </p:grpSpPr>
        <p:sp>
          <p:nvSpPr>
            <p:cNvPr id="503" name="Google Shape;528;p25"/>
            <p:cNvSpPr/>
            <p:nvPr/>
          </p:nvSpPr>
          <p:spPr>
            <a:xfrm>
              <a:off x="1895760" y="344304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Google Shape;529;p25"/>
            <p:cNvSpPr/>
            <p:nvPr/>
          </p:nvSpPr>
          <p:spPr>
            <a:xfrm>
              <a:off x="2085480" y="352980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5" name="Google Shape;530;p25"/>
          <p:cNvGrpSpPr/>
          <p:nvPr/>
        </p:nvGrpSpPr>
        <p:grpSpPr>
          <a:xfrm>
            <a:off x="1895760" y="3859200"/>
            <a:ext cx="344520" cy="339840"/>
            <a:chOff x="1895760" y="3859200"/>
            <a:chExt cx="344520" cy="339840"/>
          </a:xfrm>
        </p:grpSpPr>
        <p:sp>
          <p:nvSpPr>
            <p:cNvPr id="506" name="Google Shape;531;p25"/>
            <p:cNvSpPr/>
            <p:nvPr/>
          </p:nvSpPr>
          <p:spPr>
            <a:xfrm>
              <a:off x="1895760" y="385920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Google Shape;532;p25"/>
            <p:cNvSpPr/>
            <p:nvPr/>
          </p:nvSpPr>
          <p:spPr>
            <a:xfrm>
              <a:off x="2085480" y="394596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8" name="Google Shape;533;p25"/>
          <p:cNvGrpSpPr/>
          <p:nvPr/>
        </p:nvGrpSpPr>
        <p:grpSpPr>
          <a:xfrm>
            <a:off x="2448000" y="2194200"/>
            <a:ext cx="344520" cy="339840"/>
            <a:chOff x="2448000" y="2194200"/>
            <a:chExt cx="344520" cy="339840"/>
          </a:xfrm>
        </p:grpSpPr>
        <p:sp>
          <p:nvSpPr>
            <p:cNvPr id="509" name="Google Shape;534;p25"/>
            <p:cNvSpPr/>
            <p:nvPr/>
          </p:nvSpPr>
          <p:spPr>
            <a:xfrm>
              <a:off x="2448000" y="219420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Google Shape;535;p25"/>
            <p:cNvSpPr/>
            <p:nvPr/>
          </p:nvSpPr>
          <p:spPr>
            <a:xfrm>
              <a:off x="2637720" y="228096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1" name="Google Shape;536;p25"/>
          <p:cNvGrpSpPr/>
          <p:nvPr/>
        </p:nvGrpSpPr>
        <p:grpSpPr>
          <a:xfrm>
            <a:off x="2448000" y="2610360"/>
            <a:ext cx="344520" cy="339840"/>
            <a:chOff x="2448000" y="2610360"/>
            <a:chExt cx="344520" cy="339840"/>
          </a:xfrm>
        </p:grpSpPr>
        <p:sp>
          <p:nvSpPr>
            <p:cNvPr id="512" name="Google Shape;537;p25"/>
            <p:cNvSpPr/>
            <p:nvPr/>
          </p:nvSpPr>
          <p:spPr>
            <a:xfrm>
              <a:off x="2448000" y="261036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Google Shape;538;p25"/>
            <p:cNvSpPr/>
            <p:nvPr/>
          </p:nvSpPr>
          <p:spPr>
            <a:xfrm>
              <a:off x="2637720" y="269712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4" name="Google Shape;539;p25"/>
          <p:cNvGrpSpPr/>
          <p:nvPr/>
        </p:nvGrpSpPr>
        <p:grpSpPr>
          <a:xfrm>
            <a:off x="2448000" y="3026880"/>
            <a:ext cx="344520" cy="339840"/>
            <a:chOff x="2448000" y="3026880"/>
            <a:chExt cx="344520" cy="339840"/>
          </a:xfrm>
        </p:grpSpPr>
        <p:sp>
          <p:nvSpPr>
            <p:cNvPr id="515" name="Google Shape;540;p25"/>
            <p:cNvSpPr/>
            <p:nvPr/>
          </p:nvSpPr>
          <p:spPr>
            <a:xfrm>
              <a:off x="2448000" y="302688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Google Shape;541;p25"/>
            <p:cNvSpPr/>
            <p:nvPr/>
          </p:nvSpPr>
          <p:spPr>
            <a:xfrm>
              <a:off x="2637720" y="311328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7" name="Google Shape;542;p25"/>
          <p:cNvGrpSpPr/>
          <p:nvPr/>
        </p:nvGrpSpPr>
        <p:grpSpPr>
          <a:xfrm>
            <a:off x="2448000" y="3443040"/>
            <a:ext cx="344520" cy="339840"/>
            <a:chOff x="2448000" y="3443040"/>
            <a:chExt cx="344520" cy="339840"/>
          </a:xfrm>
        </p:grpSpPr>
        <p:sp>
          <p:nvSpPr>
            <p:cNvPr id="518" name="Google Shape;543;p25"/>
            <p:cNvSpPr/>
            <p:nvPr/>
          </p:nvSpPr>
          <p:spPr>
            <a:xfrm>
              <a:off x="2448000" y="344304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Google Shape;544;p25"/>
            <p:cNvSpPr/>
            <p:nvPr/>
          </p:nvSpPr>
          <p:spPr>
            <a:xfrm>
              <a:off x="2637720" y="352980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0" name="Google Shape;545;p25"/>
          <p:cNvGrpSpPr/>
          <p:nvPr/>
        </p:nvGrpSpPr>
        <p:grpSpPr>
          <a:xfrm>
            <a:off x="2448000" y="3859200"/>
            <a:ext cx="344520" cy="339840"/>
            <a:chOff x="2448000" y="3859200"/>
            <a:chExt cx="344520" cy="339840"/>
          </a:xfrm>
        </p:grpSpPr>
        <p:sp>
          <p:nvSpPr>
            <p:cNvPr id="521" name="Google Shape;546;p25"/>
            <p:cNvSpPr/>
            <p:nvPr/>
          </p:nvSpPr>
          <p:spPr>
            <a:xfrm>
              <a:off x="2448000" y="385920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Google Shape;547;p25"/>
            <p:cNvSpPr/>
            <p:nvPr/>
          </p:nvSpPr>
          <p:spPr>
            <a:xfrm>
              <a:off x="2637720" y="394596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3" name="Google Shape;548;p25"/>
          <p:cNvGrpSpPr/>
          <p:nvPr/>
        </p:nvGrpSpPr>
        <p:grpSpPr>
          <a:xfrm>
            <a:off x="2448000" y="1778040"/>
            <a:ext cx="344520" cy="339840"/>
            <a:chOff x="2448000" y="1778040"/>
            <a:chExt cx="344520" cy="339840"/>
          </a:xfrm>
        </p:grpSpPr>
        <p:sp>
          <p:nvSpPr>
            <p:cNvPr id="524" name="Google Shape;549;p25"/>
            <p:cNvSpPr/>
            <p:nvPr/>
          </p:nvSpPr>
          <p:spPr>
            <a:xfrm>
              <a:off x="2448000" y="177804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Google Shape;550;p25"/>
            <p:cNvSpPr/>
            <p:nvPr/>
          </p:nvSpPr>
          <p:spPr>
            <a:xfrm>
              <a:off x="2637720" y="186480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6" name="Google Shape;551;p25"/>
          <p:cNvGrpSpPr/>
          <p:nvPr/>
        </p:nvGrpSpPr>
        <p:grpSpPr>
          <a:xfrm>
            <a:off x="2998800" y="2633760"/>
            <a:ext cx="344520" cy="339840"/>
            <a:chOff x="2998800" y="2633760"/>
            <a:chExt cx="344520" cy="339840"/>
          </a:xfrm>
        </p:grpSpPr>
        <p:sp>
          <p:nvSpPr>
            <p:cNvPr id="527" name="Google Shape;552;p25"/>
            <p:cNvSpPr/>
            <p:nvPr/>
          </p:nvSpPr>
          <p:spPr>
            <a:xfrm>
              <a:off x="2998800" y="263376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Google Shape;553;p25"/>
            <p:cNvSpPr/>
            <p:nvPr/>
          </p:nvSpPr>
          <p:spPr>
            <a:xfrm>
              <a:off x="3188160" y="272052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9" name="Google Shape;554;p25"/>
          <p:cNvGrpSpPr/>
          <p:nvPr/>
        </p:nvGrpSpPr>
        <p:grpSpPr>
          <a:xfrm>
            <a:off x="2998800" y="3049920"/>
            <a:ext cx="344520" cy="339840"/>
            <a:chOff x="2998800" y="3049920"/>
            <a:chExt cx="344520" cy="339840"/>
          </a:xfrm>
        </p:grpSpPr>
        <p:sp>
          <p:nvSpPr>
            <p:cNvPr id="530" name="Google Shape;555;p25"/>
            <p:cNvSpPr/>
            <p:nvPr/>
          </p:nvSpPr>
          <p:spPr>
            <a:xfrm>
              <a:off x="2998800" y="304992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Google Shape;556;p25"/>
            <p:cNvSpPr/>
            <p:nvPr/>
          </p:nvSpPr>
          <p:spPr>
            <a:xfrm>
              <a:off x="3188160" y="313668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2" name="Google Shape;557;p25"/>
          <p:cNvGrpSpPr/>
          <p:nvPr/>
        </p:nvGrpSpPr>
        <p:grpSpPr>
          <a:xfrm>
            <a:off x="2998800" y="3454560"/>
            <a:ext cx="344520" cy="339840"/>
            <a:chOff x="2998800" y="3454560"/>
            <a:chExt cx="344520" cy="339840"/>
          </a:xfrm>
        </p:grpSpPr>
        <p:sp>
          <p:nvSpPr>
            <p:cNvPr id="533" name="Google Shape;558;p25"/>
            <p:cNvSpPr/>
            <p:nvPr/>
          </p:nvSpPr>
          <p:spPr>
            <a:xfrm>
              <a:off x="2998800" y="345456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Google Shape;559;p25"/>
            <p:cNvSpPr/>
            <p:nvPr/>
          </p:nvSpPr>
          <p:spPr>
            <a:xfrm>
              <a:off x="3188160" y="354132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5" name="Google Shape;560;p25"/>
          <p:cNvGrpSpPr/>
          <p:nvPr/>
        </p:nvGrpSpPr>
        <p:grpSpPr>
          <a:xfrm>
            <a:off x="2998800" y="3882600"/>
            <a:ext cx="344520" cy="339840"/>
            <a:chOff x="2998800" y="3882600"/>
            <a:chExt cx="344520" cy="339840"/>
          </a:xfrm>
        </p:grpSpPr>
        <p:sp>
          <p:nvSpPr>
            <p:cNvPr id="536" name="Google Shape;561;p25"/>
            <p:cNvSpPr/>
            <p:nvPr/>
          </p:nvSpPr>
          <p:spPr>
            <a:xfrm>
              <a:off x="2998800" y="388260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Google Shape;562;p25"/>
            <p:cNvSpPr/>
            <p:nvPr/>
          </p:nvSpPr>
          <p:spPr>
            <a:xfrm>
              <a:off x="3188160" y="396900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8" name="Google Shape;563;p25"/>
          <p:cNvGrpSpPr/>
          <p:nvPr/>
        </p:nvGrpSpPr>
        <p:grpSpPr>
          <a:xfrm>
            <a:off x="3559680" y="3443040"/>
            <a:ext cx="344520" cy="339840"/>
            <a:chOff x="3559680" y="3443040"/>
            <a:chExt cx="344520" cy="339840"/>
          </a:xfrm>
        </p:grpSpPr>
        <p:sp>
          <p:nvSpPr>
            <p:cNvPr id="539" name="Google Shape;564;p25"/>
            <p:cNvSpPr/>
            <p:nvPr/>
          </p:nvSpPr>
          <p:spPr>
            <a:xfrm>
              <a:off x="3559680" y="344304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Google Shape;565;p25"/>
            <p:cNvSpPr/>
            <p:nvPr/>
          </p:nvSpPr>
          <p:spPr>
            <a:xfrm>
              <a:off x="3749400" y="352980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1" name="Google Shape;566;p25"/>
          <p:cNvGrpSpPr/>
          <p:nvPr/>
        </p:nvGrpSpPr>
        <p:grpSpPr>
          <a:xfrm>
            <a:off x="3559680" y="3859200"/>
            <a:ext cx="344520" cy="339840"/>
            <a:chOff x="3559680" y="3859200"/>
            <a:chExt cx="344520" cy="339840"/>
          </a:xfrm>
        </p:grpSpPr>
        <p:sp>
          <p:nvSpPr>
            <p:cNvPr id="542" name="Google Shape;567;p25"/>
            <p:cNvSpPr/>
            <p:nvPr/>
          </p:nvSpPr>
          <p:spPr>
            <a:xfrm>
              <a:off x="3559680" y="3859200"/>
              <a:ext cx="344520" cy="339840"/>
            </a:xfrm>
            <a:custGeom>
              <a:avLst/>
              <a:gdLst/>
              <a:ahLst/>
              <a:rect l="l" t="t" r="r" b="b"/>
              <a:pathLst>
                <a:path w="19594" h="1932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Google Shape;568;p25"/>
            <p:cNvSpPr/>
            <p:nvPr/>
          </p:nvSpPr>
          <p:spPr>
            <a:xfrm>
              <a:off x="3749400" y="3945960"/>
              <a:ext cx="66240" cy="61560"/>
            </a:xfrm>
            <a:custGeom>
              <a:avLst/>
              <a:gdLst/>
              <a:ahLst/>
              <a:rect l="l" t="t" r="r" b="b"/>
              <a:pathLst>
                <a:path w="3775" h="3526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4" name="Google Shape;569;p25"/>
          <p:cNvSpPr/>
          <p:nvPr/>
        </p:nvSpPr>
        <p:spPr>
          <a:xfrm>
            <a:off x="4219560" y="1849320"/>
            <a:ext cx="5000400" cy="284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30120" algn="just">
              <a:lnSpc>
                <a:spcPct val="200000"/>
              </a:lnSpc>
              <a:buClr>
                <a:srgbClr val="000000"/>
              </a:buClr>
              <a:buFont typeface="Fira Sans Extra Condensed"/>
              <a:buChar char="❏"/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시간에 따라 유동적으로 변화하는 가격 그래프</a:t>
            </a:r>
            <a:endParaRPr b="0" lang="en-US" sz="1600" spc="-1" strike="noStrike">
              <a:latin typeface="Arial"/>
            </a:endParaRPr>
          </a:p>
          <a:p>
            <a:pPr marL="457200" indent="-330120" algn="just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새벽 시간대 혹은 밤 늦은 시간에 낮은 가격</a:t>
            </a:r>
            <a:endParaRPr b="0" lang="en-US" sz="1600" spc="-1" strike="noStrike">
              <a:latin typeface="Arial"/>
            </a:endParaRPr>
          </a:p>
          <a:p>
            <a:pPr marL="457200" indent="-330120" algn="just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금요일</a:t>
            </a: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(26)</a:t>
            </a: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과 토요일</a:t>
            </a: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(27) </a:t>
            </a: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사이의 가격 차이</a:t>
            </a:r>
            <a:endParaRPr b="0" lang="en-US" sz="1600" spc="-1" strike="noStrike">
              <a:latin typeface="Arial"/>
            </a:endParaRPr>
          </a:p>
          <a:p>
            <a:pPr marL="457200" indent="-330120" algn="just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타겟 국가에 따른 가격 차이 </a:t>
            </a:r>
            <a:endParaRPr b="0" lang="en-US" sz="1600" spc="-1" strike="noStrike">
              <a:latin typeface="Arial"/>
            </a:endParaRPr>
          </a:p>
          <a:p>
            <a:pPr marL="457200" indent="-330120" algn="just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크롤링 날짜</a:t>
            </a: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(20,21,22)</a:t>
            </a: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일에 상관없이 시간대별 경향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5" name="Google Shape;570;p25"/>
          <p:cNvSpPr/>
          <p:nvPr/>
        </p:nvSpPr>
        <p:spPr>
          <a:xfrm>
            <a:off x="614520" y="4406400"/>
            <a:ext cx="680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00:00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6" name="Google Shape;571;p25"/>
          <p:cNvSpPr/>
          <p:nvPr/>
        </p:nvSpPr>
        <p:spPr>
          <a:xfrm>
            <a:off x="1172160" y="4406400"/>
            <a:ext cx="6699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06:00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7" name="Google Shape;572;p25"/>
          <p:cNvSpPr/>
          <p:nvPr/>
        </p:nvSpPr>
        <p:spPr>
          <a:xfrm>
            <a:off x="1733040" y="4406400"/>
            <a:ext cx="6699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12:00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8" name="Google Shape;573;p25"/>
          <p:cNvSpPr/>
          <p:nvPr/>
        </p:nvSpPr>
        <p:spPr>
          <a:xfrm>
            <a:off x="2285280" y="4406400"/>
            <a:ext cx="6699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18:00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9" name="Google Shape;574;p25"/>
          <p:cNvSpPr/>
          <p:nvPr/>
        </p:nvSpPr>
        <p:spPr>
          <a:xfrm>
            <a:off x="2848320" y="4406400"/>
            <a:ext cx="6699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00:00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0" name="Google Shape;575;p25"/>
          <p:cNvSpPr/>
          <p:nvPr/>
        </p:nvSpPr>
        <p:spPr>
          <a:xfrm>
            <a:off x="3453120" y="4406400"/>
            <a:ext cx="6699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06:00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1" name="Google Shape;576;p25"/>
          <p:cNvSpPr/>
          <p:nvPr/>
        </p:nvSpPr>
        <p:spPr>
          <a:xfrm>
            <a:off x="744480" y="1035720"/>
            <a:ext cx="32792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우리가 예상했던 결과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2" name="Google Shape;577;p25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Google Shape;578;p25"/>
          <p:cNvSpPr/>
          <p:nvPr/>
        </p:nvSpPr>
        <p:spPr>
          <a:xfrm>
            <a:off x="0" y="1670040"/>
            <a:ext cx="61848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가격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Google Shape;584;p26"/>
          <p:cNvSpPr/>
          <p:nvPr/>
        </p:nvSpPr>
        <p:spPr>
          <a:xfrm>
            <a:off x="744480" y="1035720"/>
            <a:ext cx="7385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이제 분석 해볼까요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 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먼저 전처리한 데이터로 그래프 시각화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56" name="Google Shape;585;p26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Google Shape;586;p26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Google Shape;587;p26"/>
          <p:cNvSpPr/>
          <p:nvPr/>
        </p:nvSpPr>
        <p:spPr>
          <a:xfrm>
            <a:off x="2103480" y="4612680"/>
            <a:ext cx="4964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가격대가 제각각이라 보기 불편하네요… 정규화해볼까요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59" name="Google Shape;588;p26"/>
          <p:cNvSpPr/>
          <p:nvPr/>
        </p:nvSpPr>
        <p:spPr>
          <a:xfrm>
            <a:off x="804600" y="4191840"/>
            <a:ext cx="7385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0" name="Google Shape;589;p26" descr=""/>
          <p:cNvPicPr/>
          <p:nvPr/>
        </p:nvPicPr>
        <p:blipFill>
          <a:blip r:embed="rId1"/>
          <a:stretch/>
        </p:blipFill>
        <p:spPr>
          <a:xfrm>
            <a:off x="2422800" y="1491840"/>
            <a:ext cx="4149720" cy="299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Google Shape;595;p27"/>
          <p:cNvSpPr/>
          <p:nvPr/>
        </p:nvSpPr>
        <p:spPr>
          <a:xfrm>
            <a:off x="744480" y="1035720"/>
            <a:ext cx="7385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모든 편명을 같은 선상 정규화해서 변동을 봅시다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63" name="Google Shape;596;p27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Google Shape;597;p27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5" name="Google Shape;598;p27" descr=""/>
          <p:cNvPicPr/>
          <p:nvPr/>
        </p:nvPicPr>
        <p:blipFill>
          <a:blip r:embed="rId1"/>
          <a:stretch/>
        </p:blipFill>
        <p:spPr>
          <a:xfrm>
            <a:off x="2613600" y="1514880"/>
            <a:ext cx="3916800" cy="3104280"/>
          </a:xfrm>
          <a:prstGeom prst="rect">
            <a:avLst/>
          </a:prstGeom>
          <a:ln w="0">
            <a:noFill/>
          </a:ln>
        </p:spPr>
      </p:pic>
      <p:sp>
        <p:nvSpPr>
          <p:cNvPr id="566" name="Google Shape;599;p27"/>
          <p:cNvSpPr/>
          <p:nvPr/>
        </p:nvSpPr>
        <p:spPr>
          <a:xfrm>
            <a:off x="731880" y="4536360"/>
            <a:ext cx="7385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정규화해서 한 줄로 보니 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26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일 전체의 변동이 언제 있었는지 시간 확인은 되지만 가격 변동 폭의 차이도 알 수 없고 시간에 따라 보기에도 어렵네요…그렇다면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!!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Google Shape;605;p28"/>
          <p:cNvSpPr/>
          <p:nvPr/>
        </p:nvSpPr>
        <p:spPr>
          <a:xfrm>
            <a:off x="744480" y="1035720"/>
            <a:ext cx="7385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가격 변동률로 나타내본 그래프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이쁘다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69" name="Google Shape;606;p28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Google Shape;607;p28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1" name="Google Shape;608;p28" descr=""/>
          <p:cNvPicPr/>
          <p:nvPr/>
        </p:nvPicPr>
        <p:blipFill>
          <a:blip r:embed="rId1"/>
          <a:stretch/>
        </p:blipFill>
        <p:spPr>
          <a:xfrm>
            <a:off x="841680" y="1447200"/>
            <a:ext cx="7385760" cy="3253680"/>
          </a:xfrm>
          <a:prstGeom prst="rect">
            <a:avLst/>
          </a:prstGeom>
          <a:ln w="0">
            <a:noFill/>
          </a:ln>
        </p:spPr>
      </p:pic>
      <p:sp>
        <p:nvSpPr>
          <p:cNvPr id="572" name="Google Shape;609;p28"/>
          <p:cNvSpPr/>
          <p:nvPr/>
        </p:nvSpPr>
        <p:spPr>
          <a:xfrm>
            <a:off x="1050480" y="4639680"/>
            <a:ext cx="694260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3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일간의 가격 변동을 보기도 좋고 변동 있는 편명들만 확인하기도 좋은거 같다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Google Shape;615;p29"/>
          <p:cNvSpPr/>
          <p:nvPr/>
        </p:nvSpPr>
        <p:spPr>
          <a:xfrm>
            <a:off x="744480" y="103572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변동률 그래프로 본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google vs naver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75" name="Google Shape;616;p29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Google Shape;617;p29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Google Shape;618;p29"/>
          <p:cNvSpPr/>
          <p:nvPr/>
        </p:nvSpPr>
        <p:spPr>
          <a:xfrm>
            <a:off x="731880" y="4612680"/>
            <a:ext cx="7385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두 사이트 데이터를 비교하니 네이버가 변동률이… 대단합니다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..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78" name="Google Shape;619;p29" descr=""/>
          <p:cNvPicPr/>
          <p:nvPr/>
        </p:nvPicPr>
        <p:blipFill>
          <a:blip r:embed="rId1"/>
          <a:stretch/>
        </p:blipFill>
        <p:spPr>
          <a:xfrm>
            <a:off x="4602600" y="1615680"/>
            <a:ext cx="4388760" cy="2996640"/>
          </a:xfrm>
          <a:prstGeom prst="rect">
            <a:avLst/>
          </a:prstGeom>
          <a:ln w="0">
            <a:noFill/>
          </a:ln>
        </p:spPr>
      </p:pic>
      <p:pic>
        <p:nvPicPr>
          <p:cNvPr id="579" name="Google Shape;620;p29" descr=""/>
          <p:cNvPicPr/>
          <p:nvPr/>
        </p:nvPicPr>
        <p:blipFill>
          <a:blip r:embed="rId2"/>
          <a:stretch/>
        </p:blipFill>
        <p:spPr>
          <a:xfrm>
            <a:off x="503280" y="1563480"/>
            <a:ext cx="3916080" cy="294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Google Shape;626;p30"/>
          <p:cNvSpPr/>
          <p:nvPr/>
        </p:nvSpPr>
        <p:spPr>
          <a:xfrm>
            <a:off x="744480" y="103572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변동률 그래프로 본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google vs naver - </a:t>
            </a:r>
            <a:r>
              <a:rPr b="1" lang="en" sz="2000" spc="-1" strike="noStrike">
                <a:solidFill>
                  <a:srgbClr val="4949e7"/>
                </a:solidFill>
                <a:latin typeface="Fira Sans Extra Condensed"/>
                <a:ea typeface="Fira Sans Extra Condensed"/>
              </a:rPr>
              <a:t>google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2" name="Google Shape;627;p30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Google Shape;628;p30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Google Shape;629;p30"/>
          <p:cNvSpPr/>
          <p:nvPr/>
        </p:nvSpPr>
        <p:spPr>
          <a:xfrm>
            <a:off x="731880" y="4612680"/>
            <a:ext cx="7385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구글은 변동폭이 있는 몇몇 항공사를 제외하고는 같은 값을 유지하고 있네요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85" name="Google Shape;630;p30" descr=""/>
          <p:cNvPicPr/>
          <p:nvPr/>
        </p:nvPicPr>
        <p:blipFill>
          <a:blip r:embed="rId1"/>
          <a:stretch/>
        </p:blipFill>
        <p:spPr>
          <a:xfrm>
            <a:off x="503280" y="1563480"/>
            <a:ext cx="7893720" cy="294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Google Shape;636;p31"/>
          <p:cNvSpPr/>
          <p:nvPr/>
        </p:nvSpPr>
        <p:spPr>
          <a:xfrm>
            <a:off x="744480" y="103572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변동률 그래프로 본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google vs naver - </a:t>
            </a:r>
            <a:r>
              <a:rPr b="1" lang="en" sz="2000" spc="-1" strike="noStrike">
                <a:solidFill>
                  <a:srgbClr val="38761d"/>
                </a:solidFill>
                <a:latin typeface="Fira Sans Extra Condensed"/>
                <a:ea typeface="Fira Sans Extra Condensed"/>
              </a:rPr>
              <a:t>naver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8" name="Google Shape;637;p31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Google Shape;638;p31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Google Shape;639;p31"/>
          <p:cNvSpPr/>
          <p:nvPr/>
        </p:nvSpPr>
        <p:spPr>
          <a:xfrm>
            <a:off x="731880" y="4612680"/>
            <a:ext cx="7385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네이버는 계속해서 가격 변동이 있고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,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변동폭이 아주 큰 항공사들도 있습니다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91" name="Google Shape;640;p31" descr=""/>
          <p:cNvPicPr/>
          <p:nvPr/>
        </p:nvPicPr>
        <p:blipFill>
          <a:blip r:embed="rId1"/>
          <a:stretch/>
        </p:blipFill>
        <p:spPr>
          <a:xfrm>
            <a:off x="731880" y="1615680"/>
            <a:ext cx="8259480" cy="299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38;p14"/>
          <p:cNvSpPr/>
          <p:nvPr/>
        </p:nvSpPr>
        <p:spPr>
          <a:xfrm>
            <a:off x="4152600" y="1493640"/>
            <a:ext cx="695520" cy="695880"/>
          </a:xfrm>
          <a:custGeom>
            <a:avLst/>
            <a:gdLst/>
            <a:ahLst/>
            <a:rect l="l" t="t" r="r" b="b"/>
            <a:pathLst>
              <a:path w="4577" h="4578">
                <a:moveTo>
                  <a:pt x="2288" y="1"/>
                </a:moveTo>
                <a:cubicBezTo>
                  <a:pt x="1025" y="1"/>
                  <a:pt x="0" y="1024"/>
                  <a:pt x="0" y="2289"/>
                </a:cubicBezTo>
                <a:cubicBezTo>
                  <a:pt x="0" y="3553"/>
                  <a:pt x="1025" y="4577"/>
                  <a:pt x="2288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Contents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Google Shape;140;p14"/>
          <p:cNvSpPr/>
          <p:nvPr/>
        </p:nvSpPr>
        <p:spPr>
          <a:xfrm>
            <a:off x="5434200" y="3201120"/>
            <a:ext cx="116640" cy="21240"/>
          </a:xfrm>
          <a:custGeom>
            <a:avLst/>
            <a:gdLst/>
            <a:ahLst/>
            <a:rect l="l" t="t" r="r" b="b"/>
            <a:pathLst>
              <a:path w="976" h="180">
                <a:moveTo>
                  <a:pt x="1" y="1"/>
                </a:moveTo>
                <a:lnTo>
                  <a:pt x="1" y="1"/>
                </a:lnTo>
                <a:cubicBezTo>
                  <a:pt x="279" y="119"/>
                  <a:pt x="578" y="179"/>
                  <a:pt x="881" y="179"/>
                </a:cubicBezTo>
                <a:cubicBezTo>
                  <a:pt x="881" y="179"/>
                  <a:pt x="881" y="179"/>
                  <a:pt x="881" y="179"/>
                </a:cubicBezTo>
                <a:lnTo>
                  <a:pt x="881" y="179"/>
                </a:lnTo>
                <a:cubicBezTo>
                  <a:pt x="882" y="179"/>
                  <a:pt x="882" y="179"/>
                  <a:pt x="882" y="179"/>
                </a:cubicBezTo>
                <a:cubicBezTo>
                  <a:pt x="913" y="179"/>
                  <a:pt x="945" y="178"/>
                  <a:pt x="975" y="176"/>
                </a:cubicBezTo>
                <a:lnTo>
                  <a:pt x="975" y="176"/>
                </a:lnTo>
                <a:cubicBezTo>
                  <a:pt x="943" y="178"/>
                  <a:pt x="913" y="179"/>
                  <a:pt x="881" y="179"/>
                </a:cubicBezTo>
                <a:lnTo>
                  <a:pt x="881" y="179"/>
                </a:lnTo>
                <a:cubicBezTo>
                  <a:pt x="579" y="179"/>
                  <a:pt x="279" y="119"/>
                  <a:pt x="1" y="1"/>
                </a:cubicBezTo>
                <a:close/>
              </a:path>
            </a:pathLst>
          </a:custGeom>
          <a:solidFill>
            <a:srgbClr val="a5b7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141;p14"/>
          <p:cNvSpPr/>
          <p:nvPr/>
        </p:nvSpPr>
        <p:spPr>
          <a:xfrm>
            <a:off x="7592040" y="1559160"/>
            <a:ext cx="694080" cy="694080"/>
          </a:xfrm>
          <a:custGeom>
            <a:avLst/>
            <a:gdLst/>
            <a:ahLst/>
            <a:rect l="l" t="t" r="r" b="b"/>
            <a:pathLst>
              <a:path w="4578" h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2"/>
                  <a:pt x="1026" y="4577"/>
                  <a:pt x="2289" y="4577"/>
                </a:cubicBezTo>
                <a:cubicBezTo>
                  <a:pt x="3552" y="4577"/>
                  <a:pt x="4577" y="3552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2" name="Google Shape;142;p14"/>
          <p:cNvGrpSpPr/>
          <p:nvPr/>
        </p:nvGrpSpPr>
        <p:grpSpPr>
          <a:xfrm>
            <a:off x="7695360" y="1638720"/>
            <a:ext cx="460800" cy="444600"/>
            <a:chOff x="7695360" y="1638720"/>
            <a:chExt cx="460800" cy="444600"/>
          </a:xfrm>
        </p:grpSpPr>
        <p:sp>
          <p:nvSpPr>
            <p:cNvPr id="163" name="Google Shape;143;p14"/>
            <p:cNvSpPr/>
            <p:nvPr/>
          </p:nvSpPr>
          <p:spPr>
            <a:xfrm>
              <a:off x="7695360" y="1848960"/>
              <a:ext cx="69840" cy="72000"/>
            </a:xfrm>
            <a:custGeom>
              <a:avLst/>
              <a:gdLst/>
              <a:ahLst/>
              <a:rect l="l" t="t" r="r" b="b"/>
              <a:pathLst>
                <a:path w="2116" h="2177">
                  <a:moveTo>
                    <a:pt x="784" y="408"/>
                  </a:moveTo>
                  <a:cubicBezTo>
                    <a:pt x="930" y="449"/>
                    <a:pt x="1034" y="560"/>
                    <a:pt x="1082" y="699"/>
                  </a:cubicBezTo>
                  <a:cubicBezTo>
                    <a:pt x="1110" y="762"/>
                    <a:pt x="1124" y="824"/>
                    <a:pt x="1124" y="893"/>
                  </a:cubicBezTo>
                  <a:cubicBezTo>
                    <a:pt x="840" y="831"/>
                    <a:pt x="625" y="748"/>
                    <a:pt x="576" y="651"/>
                  </a:cubicBezTo>
                  <a:cubicBezTo>
                    <a:pt x="555" y="609"/>
                    <a:pt x="604" y="533"/>
                    <a:pt x="632" y="491"/>
                  </a:cubicBezTo>
                  <a:cubicBezTo>
                    <a:pt x="659" y="442"/>
                    <a:pt x="715" y="408"/>
                    <a:pt x="763" y="408"/>
                  </a:cubicBezTo>
                  <a:close/>
                  <a:moveTo>
                    <a:pt x="765" y="1"/>
                  </a:moveTo>
                  <a:cubicBezTo>
                    <a:pt x="584" y="1"/>
                    <a:pt x="415" y="89"/>
                    <a:pt x="306" y="241"/>
                  </a:cubicBezTo>
                  <a:cubicBezTo>
                    <a:pt x="111" y="498"/>
                    <a:pt x="146" y="706"/>
                    <a:pt x="208" y="831"/>
                  </a:cubicBezTo>
                  <a:cubicBezTo>
                    <a:pt x="312" y="1046"/>
                    <a:pt x="576" y="1192"/>
                    <a:pt x="1013" y="1289"/>
                  </a:cubicBezTo>
                  <a:cubicBezTo>
                    <a:pt x="999" y="1303"/>
                    <a:pt x="985" y="1323"/>
                    <a:pt x="971" y="1344"/>
                  </a:cubicBezTo>
                  <a:cubicBezTo>
                    <a:pt x="791" y="1587"/>
                    <a:pt x="514" y="1733"/>
                    <a:pt x="208" y="1746"/>
                  </a:cubicBezTo>
                  <a:cubicBezTo>
                    <a:pt x="91" y="1753"/>
                    <a:pt x="0" y="1844"/>
                    <a:pt x="0" y="1961"/>
                  </a:cubicBezTo>
                  <a:cubicBezTo>
                    <a:pt x="0" y="2079"/>
                    <a:pt x="91" y="2170"/>
                    <a:pt x="201" y="2177"/>
                  </a:cubicBezTo>
                  <a:lnTo>
                    <a:pt x="250" y="2177"/>
                  </a:lnTo>
                  <a:cubicBezTo>
                    <a:pt x="500" y="2177"/>
                    <a:pt x="909" y="2086"/>
                    <a:pt x="1297" y="1594"/>
                  </a:cubicBezTo>
                  <a:cubicBezTo>
                    <a:pt x="1353" y="1525"/>
                    <a:pt x="1401" y="1441"/>
                    <a:pt x="1443" y="1358"/>
                  </a:cubicBezTo>
                  <a:cubicBezTo>
                    <a:pt x="1700" y="1386"/>
                    <a:pt x="1901" y="1386"/>
                    <a:pt x="1908" y="1386"/>
                  </a:cubicBezTo>
                  <a:cubicBezTo>
                    <a:pt x="1912" y="1386"/>
                    <a:pt x="1916" y="1386"/>
                    <a:pt x="1920" y="1386"/>
                  </a:cubicBezTo>
                  <a:cubicBezTo>
                    <a:pt x="2032" y="1386"/>
                    <a:pt x="2116" y="1292"/>
                    <a:pt x="2116" y="1178"/>
                  </a:cubicBezTo>
                  <a:cubicBezTo>
                    <a:pt x="2116" y="1067"/>
                    <a:pt x="2019" y="977"/>
                    <a:pt x="1908" y="977"/>
                  </a:cubicBezTo>
                  <a:cubicBezTo>
                    <a:pt x="1790" y="977"/>
                    <a:pt x="1665" y="970"/>
                    <a:pt x="1540" y="956"/>
                  </a:cubicBezTo>
                  <a:cubicBezTo>
                    <a:pt x="1540" y="817"/>
                    <a:pt x="1519" y="678"/>
                    <a:pt x="1464" y="547"/>
                  </a:cubicBezTo>
                  <a:cubicBezTo>
                    <a:pt x="1346" y="255"/>
                    <a:pt x="1103" y="40"/>
                    <a:pt x="840" y="5"/>
                  </a:cubicBezTo>
                  <a:cubicBezTo>
                    <a:pt x="815" y="2"/>
                    <a:pt x="790" y="1"/>
                    <a:pt x="76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Google Shape;144;p14"/>
            <p:cNvSpPr/>
            <p:nvPr/>
          </p:nvSpPr>
          <p:spPr>
            <a:xfrm>
              <a:off x="7753680" y="1764000"/>
              <a:ext cx="402480" cy="319320"/>
            </a:xfrm>
            <a:custGeom>
              <a:avLst/>
              <a:gdLst/>
              <a:ahLst/>
              <a:rect l="l" t="t" r="r" b="b"/>
              <a:pathLst>
                <a:path w="12118" h="9615">
                  <a:moveTo>
                    <a:pt x="5251" y="1"/>
                  </a:moveTo>
                  <a:cubicBezTo>
                    <a:pt x="2352" y="1"/>
                    <a:pt x="0" y="1326"/>
                    <a:pt x="0" y="4253"/>
                  </a:cubicBezTo>
                  <a:cubicBezTo>
                    <a:pt x="0" y="5938"/>
                    <a:pt x="826" y="7124"/>
                    <a:pt x="2109" y="7804"/>
                  </a:cubicBezTo>
                  <a:cubicBezTo>
                    <a:pt x="2137" y="7825"/>
                    <a:pt x="2157" y="7853"/>
                    <a:pt x="2164" y="7887"/>
                  </a:cubicBezTo>
                  <a:lnTo>
                    <a:pt x="2456" y="9379"/>
                  </a:lnTo>
                  <a:cubicBezTo>
                    <a:pt x="2476" y="9517"/>
                    <a:pt x="2601" y="9615"/>
                    <a:pt x="2747" y="9615"/>
                  </a:cubicBezTo>
                  <a:lnTo>
                    <a:pt x="3711" y="9615"/>
                  </a:lnTo>
                  <a:cubicBezTo>
                    <a:pt x="3857" y="9615"/>
                    <a:pt x="3975" y="9517"/>
                    <a:pt x="4002" y="9379"/>
                  </a:cubicBezTo>
                  <a:lnTo>
                    <a:pt x="4162" y="8546"/>
                  </a:lnTo>
                  <a:cubicBezTo>
                    <a:pt x="4168" y="8495"/>
                    <a:pt x="4222" y="8455"/>
                    <a:pt x="4280" y="8455"/>
                  </a:cubicBezTo>
                  <a:cubicBezTo>
                    <a:pt x="4285" y="8455"/>
                    <a:pt x="4289" y="8456"/>
                    <a:pt x="4294" y="8456"/>
                  </a:cubicBezTo>
                  <a:cubicBezTo>
                    <a:pt x="4613" y="8491"/>
                    <a:pt x="4932" y="8512"/>
                    <a:pt x="5251" y="8512"/>
                  </a:cubicBezTo>
                  <a:cubicBezTo>
                    <a:pt x="5688" y="8512"/>
                    <a:pt x="6125" y="8477"/>
                    <a:pt x="6562" y="8415"/>
                  </a:cubicBezTo>
                  <a:cubicBezTo>
                    <a:pt x="6570" y="8413"/>
                    <a:pt x="6578" y="8412"/>
                    <a:pt x="6586" y="8412"/>
                  </a:cubicBezTo>
                  <a:cubicBezTo>
                    <a:pt x="6638" y="8412"/>
                    <a:pt x="6682" y="8450"/>
                    <a:pt x="6694" y="8505"/>
                  </a:cubicBezTo>
                  <a:lnTo>
                    <a:pt x="6860" y="9372"/>
                  </a:lnTo>
                  <a:cubicBezTo>
                    <a:pt x="6888" y="9510"/>
                    <a:pt x="7006" y="9615"/>
                    <a:pt x="7151" y="9615"/>
                  </a:cubicBezTo>
                  <a:lnTo>
                    <a:pt x="8116" y="9615"/>
                  </a:lnTo>
                  <a:cubicBezTo>
                    <a:pt x="8261" y="9615"/>
                    <a:pt x="8379" y="9510"/>
                    <a:pt x="8407" y="9372"/>
                  </a:cubicBezTo>
                  <a:lnTo>
                    <a:pt x="8705" y="7797"/>
                  </a:lnTo>
                  <a:cubicBezTo>
                    <a:pt x="8712" y="7763"/>
                    <a:pt x="8733" y="7728"/>
                    <a:pt x="8768" y="7714"/>
                  </a:cubicBezTo>
                  <a:cubicBezTo>
                    <a:pt x="9524" y="7319"/>
                    <a:pt x="10155" y="6771"/>
                    <a:pt x="10557" y="6084"/>
                  </a:cubicBezTo>
                  <a:cubicBezTo>
                    <a:pt x="10606" y="5987"/>
                    <a:pt x="10696" y="5918"/>
                    <a:pt x="10793" y="5883"/>
                  </a:cubicBezTo>
                  <a:lnTo>
                    <a:pt x="11722" y="5592"/>
                  </a:lnTo>
                  <a:cubicBezTo>
                    <a:pt x="11958" y="5515"/>
                    <a:pt x="12118" y="5293"/>
                    <a:pt x="12118" y="5044"/>
                  </a:cubicBezTo>
                  <a:lnTo>
                    <a:pt x="12118" y="4093"/>
                  </a:lnTo>
                  <a:cubicBezTo>
                    <a:pt x="12118" y="3844"/>
                    <a:pt x="11958" y="3629"/>
                    <a:pt x="11722" y="3552"/>
                  </a:cubicBezTo>
                  <a:lnTo>
                    <a:pt x="11147" y="3372"/>
                  </a:lnTo>
                  <a:cubicBezTo>
                    <a:pt x="11008" y="3323"/>
                    <a:pt x="10904" y="3212"/>
                    <a:pt x="10862" y="3081"/>
                  </a:cubicBezTo>
                  <a:cubicBezTo>
                    <a:pt x="10196" y="965"/>
                    <a:pt x="773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Google Shape;145;p14"/>
            <p:cNvSpPr/>
            <p:nvPr/>
          </p:nvSpPr>
          <p:spPr>
            <a:xfrm>
              <a:off x="7754040" y="1877400"/>
              <a:ext cx="402120" cy="205560"/>
            </a:xfrm>
            <a:custGeom>
              <a:avLst/>
              <a:gdLst/>
              <a:ahLst/>
              <a:rect l="l" t="t" r="r" b="b"/>
              <a:pathLst>
                <a:path w="12104" h="6188">
                  <a:moveTo>
                    <a:pt x="11285" y="1"/>
                  </a:moveTo>
                  <a:lnTo>
                    <a:pt x="11285" y="507"/>
                  </a:lnTo>
                  <a:cubicBezTo>
                    <a:pt x="11285" y="1131"/>
                    <a:pt x="10890" y="1686"/>
                    <a:pt x="10293" y="1887"/>
                  </a:cubicBezTo>
                  <a:cubicBezTo>
                    <a:pt x="10030" y="1970"/>
                    <a:pt x="9794" y="2144"/>
                    <a:pt x="9621" y="2366"/>
                  </a:cubicBezTo>
                  <a:cubicBezTo>
                    <a:pt x="9413" y="2643"/>
                    <a:pt x="9163" y="2893"/>
                    <a:pt x="8885" y="3108"/>
                  </a:cubicBezTo>
                  <a:cubicBezTo>
                    <a:pt x="8559" y="3365"/>
                    <a:pt x="8337" y="3739"/>
                    <a:pt x="8275" y="4155"/>
                  </a:cubicBezTo>
                  <a:cubicBezTo>
                    <a:pt x="8226" y="4454"/>
                    <a:pt x="8192" y="4766"/>
                    <a:pt x="8171" y="4988"/>
                  </a:cubicBezTo>
                  <a:cubicBezTo>
                    <a:pt x="8150" y="5161"/>
                    <a:pt x="8004" y="5293"/>
                    <a:pt x="7831" y="5293"/>
                  </a:cubicBezTo>
                  <a:lnTo>
                    <a:pt x="7137" y="5293"/>
                  </a:lnTo>
                  <a:cubicBezTo>
                    <a:pt x="6999" y="5293"/>
                    <a:pt x="6874" y="5189"/>
                    <a:pt x="6853" y="5050"/>
                  </a:cubicBezTo>
                  <a:lnTo>
                    <a:pt x="6687" y="4183"/>
                  </a:lnTo>
                  <a:cubicBezTo>
                    <a:pt x="6674" y="4125"/>
                    <a:pt x="6619" y="4085"/>
                    <a:pt x="6562" y="4085"/>
                  </a:cubicBezTo>
                  <a:cubicBezTo>
                    <a:pt x="6557" y="4085"/>
                    <a:pt x="6552" y="4085"/>
                    <a:pt x="6548" y="4086"/>
                  </a:cubicBezTo>
                  <a:cubicBezTo>
                    <a:pt x="6118" y="4155"/>
                    <a:pt x="5681" y="4183"/>
                    <a:pt x="5244" y="4183"/>
                  </a:cubicBezTo>
                  <a:cubicBezTo>
                    <a:pt x="4925" y="4183"/>
                    <a:pt x="4599" y="4169"/>
                    <a:pt x="4280" y="4135"/>
                  </a:cubicBezTo>
                  <a:cubicBezTo>
                    <a:pt x="4272" y="4133"/>
                    <a:pt x="4264" y="4132"/>
                    <a:pt x="4256" y="4132"/>
                  </a:cubicBezTo>
                  <a:cubicBezTo>
                    <a:pt x="4204" y="4132"/>
                    <a:pt x="4161" y="4170"/>
                    <a:pt x="4155" y="4225"/>
                  </a:cubicBezTo>
                  <a:lnTo>
                    <a:pt x="3995" y="5057"/>
                  </a:lnTo>
                  <a:cubicBezTo>
                    <a:pt x="3968" y="5196"/>
                    <a:pt x="3843" y="5293"/>
                    <a:pt x="3704" y="5293"/>
                  </a:cubicBezTo>
                  <a:lnTo>
                    <a:pt x="2733" y="5293"/>
                  </a:lnTo>
                  <a:cubicBezTo>
                    <a:pt x="2594" y="5293"/>
                    <a:pt x="2469" y="5196"/>
                    <a:pt x="2442" y="5057"/>
                  </a:cubicBezTo>
                  <a:lnTo>
                    <a:pt x="2157" y="3566"/>
                  </a:lnTo>
                  <a:cubicBezTo>
                    <a:pt x="2150" y="3531"/>
                    <a:pt x="2130" y="3503"/>
                    <a:pt x="2095" y="3483"/>
                  </a:cubicBezTo>
                  <a:cubicBezTo>
                    <a:pt x="937" y="2865"/>
                    <a:pt x="146" y="1832"/>
                    <a:pt x="14" y="382"/>
                  </a:cubicBezTo>
                  <a:cubicBezTo>
                    <a:pt x="7" y="417"/>
                    <a:pt x="7" y="451"/>
                    <a:pt x="7" y="493"/>
                  </a:cubicBezTo>
                  <a:lnTo>
                    <a:pt x="7" y="500"/>
                  </a:lnTo>
                  <a:cubicBezTo>
                    <a:pt x="7" y="535"/>
                    <a:pt x="0" y="569"/>
                    <a:pt x="0" y="604"/>
                  </a:cubicBezTo>
                  <a:lnTo>
                    <a:pt x="0" y="639"/>
                  </a:lnTo>
                  <a:lnTo>
                    <a:pt x="0" y="715"/>
                  </a:lnTo>
                  <a:lnTo>
                    <a:pt x="0" y="840"/>
                  </a:lnTo>
                  <a:cubicBezTo>
                    <a:pt x="0" y="1041"/>
                    <a:pt x="14" y="1249"/>
                    <a:pt x="35" y="1450"/>
                  </a:cubicBezTo>
                  <a:cubicBezTo>
                    <a:pt x="63" y="1679"/>
                    <a:pt x="111" y="1908"/>
                    <a:pt x="180" y="2130"/>
                  </a:cubicBezTo>
                  <a:lnTo>
                    <a:pt x="194" y="2165"/>
                  </a:lnTo>
                  <a:cubicBezTo>
                    <a:pt x="201" y="2192"/>
                    <a:pt x="215" y="2220"/>
                    <a:pt x="222" y="2255"/>
                  </a:cubicBezTo>
                  <a:lnTo>
                    <a:pt x="236" y="2290"/>
                  </a:lnTo>
                  <a:cubicBezTo>
                    <a:pt x="264" y="2366"/>
                    <a:pt x="291" y="2435"/>
                    <a:pt x="319" y="2511"/>
                  </a:cubicBezTo>
                  <a:lnTo>
                    <a:pt x="333" y="2532"/>
                  </a:lnTo>
                  <a:cubicBezTo>
                    <a:pt x="347" y="2574"/>
                    <a:pt x="361" y="2609"/>
                    <a:pt x="382" y="2643"/>
                  </a:cubicBezTo>
                  <a:lnTo>
                    <a:pt x="389" y="2657"/>
                  </a:lnTo>
                  <a:cubicBezTo>
                    <a:pt x="402" y="2692"/>
                    <a:pt x="423" y="2720"/>
                    <a:pt x="437" y="2754"/>
                  </a:cubicBezTo>
                  <a:lnTo>
                    <a:pt x="444" y="2768"/>
                  </a:lnTo>
                  <a:cubicBezTo>
                    <a:pt x="465" y="2803"/>
                    <a:pt x="479" y="2837"/>
                    <a:pt x="500" y="2872"/>
                  </a:cubicBezTo>
                  <a:lnTo>
                    <a:pt x="513" y="2893"/>
                  </a:lnTo>
                  <a:cubicBezTo>
                    <a:pt x="569" y="2997"/>
                    <a:pt x="638" y="3101"/>
                    <a:pt x="708" y="3198"/>
                  </a:cubicBezTo>
                  <a:lnTo>
                    <a:pt x="728" y="3226"/>
                  </a:lnTo>
                  <a:lnTo>
                    <a:pt x="784" y="3295"/>
                  </a:lnTo>
                  <a:lnTo>
                    <a:pt x="805" y="3323"/>
                  </a:lnTo>
                  <a:cubicBezTo>
                    <a:pt x="826" y="3351"/>
                    <a:pt x="853" y="3385"/>
                    <a:pt x="874" y="3406"/>
                  </a:cubicBezTo>
                  <a:cubicBezTo>
                    <a:pt x="902" y="3441"/>
                    <a:pt x="923" y="3469"/>
                    <a:pt x="950" y="3496"/>
                  </a:cubicBezTo>
                  <a:lnTo>
                    <a:pt x="978" y="3524"/>
                  </a:lnTo>
                  <a:lnTo>
                    <a:pt x="1034" y="3587"/>
                  </a:lnTo>
                  <a:lnTo>
                    <a:pt x="1054" y="3607"/>
                  </a:lnTo>
                  <a:cubicBezTo>
                    <a:pt x="1082" y="3635"/>
                    <a:pt x="1110" y="3663"/>
                    <a:pt x="1138" y="3698"/>
                  </a:cubicBezTo>
                  <a:cubicBezTo>
                    <a:pt x="1172" y="3725"/>
                    <a:pt x="1200" y="3753"/>
                    <a:pt x="1235" y="3781"/>
                  </a:cubicBezTo>
                  <a:cubicBezTo>
                    <a:pt x="1297" y="3843"/>
                    <a:pt x="1367" y="3899"/>
                    <a:pt x="1436" y="3954"/>
                  </a:cubicBezTo>
                  <a:cubicBezTo>
                    <a:pt x="1505" y="4010"/>
                    <a:pt x="1575" y="4058"/>
                    <a:pt x="1644" y="4107"/>
                  </a:cubicBezTo>
                  <a:lnTo>
                    <a:pt x="1755" y="4183"/>
                  </a:lnTo>
                  <a:lnTo>
                    <a:pt x="1859" y="4246"/>
                  </a:lnTo>
                  <a:lnTo>
                    <a:pt x="1887" y="4266"/>
                  </a:lnTo>
                  <a:lnTo>
                    <a:pt x="1963" y="4315"/>
                  </a:lnTo>
                  <a:lnTo>
                    <a:pt x="1998" y="4329"/>
                  </a:lnTo>
                  <a:lnTo>
                    <a:pt x="2102" y="4391"/>
                  </a:lnTo>
                  <a:cubicBezTo>
                    <a:pt x="2116" y="4398"/>
                    <a:pt x="2130" y="4405"/>
                    <a:pt x="2143" y="4419"/>
                  </a:cubicBezTo>
                  <a:lnTo>
                    <a:pt x="2143" y="4426"/>
                  </a:lnTo>
                  <a:cubicBezTo>
                    <a:pt x="2143" y="4433"/>
                    <a:pt x="2143" y="4440"/>
                    <a:pt x="2150" y="4440"/>
                  </a:cubicBezTo>
                  <a:lnTo>
                    <a:pt x="2150" y="4447"/>
                  </a:lnTo>
                  <a:cubicBezTo>
                    <a:pt x="2150" y="4454"/>
                    <a:pt x="2157" y="4461"/>
                    <a:pt x="2157" y="4467"/>
                  </a:cubicBezTo>
                  <a:lnTo>
                    <a:pt x="2442" y="5959"/>
                  </a:lnTo>
                  <a:cubicBezTo>
                    <a:pt x="2442" y="5973"/>
                    <a:pt x="2449" y="5993"/>
                    <a:pt x="2456" y="6007"/>
                  </a:cubicBezTo>
                  <a:cubicBezTo>
                    <a:pt x="2456" y="6014"/>
                    <a:pt x="2462" y="6021"/>
                    <a:pt x="2469" y="6035"/>
                  </a:cubicBezTo>
                  <a:lnTo>
                    <a:pt x="2476" y="6056"/>
                  </a:lnTo>
                  <a:lnTo>
                    <a:pt x="2490" y="6077"/>
                  </a:lnTo>
                  <a:lnTo>
                    <a:pt x="2511" y="6097"/>
                  </a:lnTo>
                  <a:lnTo>
                    <a:pt x="2525" y="6118"/>
                  </a:lnTo>
                  <a:lnTo>
                    <a:pt x="2532" y="6125"/>
                  </a:lnTo>
                  <a:lnTo>
                    <a:pt x="2553" y="6139"/>
                  </a:lnTo>
                  <a:lnTo>
                    <a:pt x="2560" y="6139"/>
                  </a:lnTo>
                  <a:lnTo>
                    <a:pt x="2573" y="6153"/>
                  </a:lnTo>
                  <a:lnTo>
                    <a:pt x="2580" y="6160"/>
                  </a:lnTo>
                  <a:lnTo>
                    <a:pt x="2608" y="6174"/>
                  </a:lnTo>
                  <a:lnTo>
                    <a:pt x="2636" y="6181"/>
                  </a:lnTo>
                  <a:lnTo>
                    <a:pt x="2643" y="6181"/>
                  </a:lnTo>
                  <a:lnTo>
                    <a:pt x="2664" y="6188"/>
                  </a:lnTo>
                  <a:lnTo>
                    <a:pt x="3704" y="6188"/>
                  </a:lnTo>
                  <a:cubicBezTo>
                    <a:pt x="3843" y="6188"/>
                    <a:pt x="3968" y="6084"/>
                    <a:pt x="3995" y="5945"/>
                  </a:cubicBezTo>
                  <a:lnTo>
                    <a:pt x="4148" y="5119"/>
                  </a:lnTo>
                  <a:cubicBezTo>
                    <a:pt x="4148" y="5113"/>
                    <a:pt x="4155" y="5106"/>
                    <a:pt x="4155" y="5099"/>
                  </a:cubicBezTo>
                  <a:lnTo>
                    <a:pt x="4155" y="5092"/>
                  </a:lnTo>
                  <a:lnTo>
                    <a:pt x="4162" y="5078"/>
                  </a:lnTo>
                  <a:cubicBezTo>
                    <a:pt x="4169" y="5071"/>
                    <a:pt x="4169" y="5064"/>
                    <a:pt x="4176" y="5057"/>
                  </a:cubicBezTo>
                  <a:cubicBezTo>
                    <a:pt x="4190" y="5050"/>
                    <a:pt x="4203" y="5036"/>
                    <a:pt x="4217" y="5029"/>
                  </a:cubicBezTo>
                  <a:lnTo>
                    <a:pt x="4273" y="5029"/>
                  </a:lnTo>
                  <a:lnTo>
                    <a:pt x="4432" y="5050"/>
                  </a:lnTo>
                  <a:lnTo>
                    <a:pt x="4474" y="5050"/>
                  </a:lnTo>
                  <a:lnTo>
                    <a:pt x="4627" y="5064"/>
                  </a:lnTo>
                  <a:lnTo>
                    <a:pt x="4786" y="5071"/>
                  </a:lnTo>
                  <a:lnTo>
                    <a:pt x="4828" y="5071"/>
                  </a:lnTo>
                  <a:lnTo>
                    <a:pt x="4994" y="5078"/>
                  </a:lnTo>
                  <a:lnTo>
                    <a:pt x="5237" y="5078"/>
                  </a:lnTo>
                  <a:cubicBezTo>
                    <a:pt x="5348" y="5078"/>
                    <a:pt x="5459" y="5071"/>
                    <a:pt x="5563" y="5071"/>
                  </a:cubicBezTo>
                  <a:lnTo>
                    <a:pt x="5736" y="5064"/>
                  </a:lnTo>
                  <a:lnTo>
                    <a:pt x="5750" y="5064"/>
                  </a:lnTo>
                  <a:lnTo>
                    <a:pt x="5903" y="5050"/>
                  </a:lnTo>
                  <a:cubicBezTo>
                    <a:pt x="6014" y="5043"/>
                    <a:pt x="6125" y="5029"/>
                    <a:pt x="6236" y="5022"/>
                  </a:cubicBezTo>
                  <a:lnTo>
                    <a:pt x="6388" y="5002"/>
                  </a:lnTo>
                  <a:lnTo>
                    <a:pt x="6458" y="4995"/>
                  </a:lnTo>
                  <a:lnTo>
                    <a:pt x="6541" y="4981"/>
                  </a:lnTo>
                  <a:cubicBezTo>
                    <a:pt x="6547" y="4980"/>
                    <a:pt x="6552" y="4980"/>
                    <a:pt x="6558" y="4980"/>
                  </a:cubicBezTo>
                  <a:cubicBezTo>
                    <a:pt x="6606" y="4980"/>
                    <a:pt x="6647" y="5007"/>
                    <a:pt x="6666" y="5050"/>
                  </a:cubicBezTo>
                  <a:cubicBezTo>
                    <a:pt x="6666" y="5057"/>
                    <a:pt x="6673" y="5064"/>
                    <a:pt x="6673" y="5071"/>
                  </a:cubicBezTo>
                  <a:lnTo>
                    <a:pt x="6756" y="5508"/>
                  </a:lnTo>
                  <a:lnTo>
                    <a:pt x="6846" y="5938"/>
                  </a:lnTo>
                  <a:cubicBezTo>
                    <a:pt x="6874" y="6077"/>
                    <a:pt x="6992" y="6181"/>
                    <a:pt x="7137" y="6181"/>
                  </a:cubicBezTo>
                  <a:lnTo>
                    <a:pt x="8178" y="6181"/>
                  </a:lnTo>
                  <a:lnTo>
                    <a:pt x="8199" y="6174"/>
                  </a:lnTo>
                  <a:lnTo>
                    <a:pt x="8206" y="6174"/>
                  </a:lnTo>
                  <a:lnTo>
                    <a:pt x="8233" y="6167"/>
                  </a:lnTo>
                  <a:lnTo>
                    <a:pt x="8254" y="6153"/>
                  </a:lnTo>
                  <a:lnTo>
                    <a:pt x="8261" y="6146"/>
                  </a:lnTo>
                  <a:lnTo>
                    <a:pt x="8282" y="6139"/>
                  </a:lnTo>
                  <a:lnTo>
                    <a:pt x="8289" y="6132"/>
                  </a:lnTo>
                  <a:lnTo>
                    <a:pt x="8303" y="6118"/>
                  </a:lnTo>
                  <a:lnTo>
                    <a:pt x="8310" y="6111"/>
                  </a:lnTo>
                  <a:lnTo>
                    <a:pt x="8330" y="6091"/>
                  </a:lnTo>
                  <a:lnTo>
                    <a:pt x="8337" y="6084"/>
                  </a:lnTo>
                  <a:cubicBezTo>
                    <a:pt x="8358" y="6056"/>
                    <a:pt x="8372" y="6028"/>
                    <a:pt x="8386" y="6000"/>
                  </a:cubicBezTo>
                  <a:cubicBezTo>
                    <a:pt x="8393" y="5986"/>
                    <a:pt x="8393" y="5966"/>
                    <a:pt x="8400" y="5952"/>
                  </a:cubicBezTo>
                  <a:lnTo>
                    <a:pt x="8462" y="5605"/>
                  </a:lnTo>
                  <a:lnTo>
                    <a:pt x="8532" y="5244"/>
                  </a:lnTo>
                  <a:lnTo>
                    <a:pt x="8573" y="5022"/>
                  </a:lnTo>
                  <a:lnTo>
                    <a:pt x="8691" y="4377"/>
                  </a:lnTo>
                  <a:lnTo>
                    <a:pt x="8705" y="4315"/>
                  </a:lnTo>
                  <a:lnTo>
                    <a:pt x="8754" y="4294"/>
                  </a:lnTo>
                  <a:lnTo>
                    <a:pt x="8823" y="4259"/>
                  </a:lnTo>
                  <a:lnTo>
                    <a:pt x="8892" y="4218"/>
                  </a:lnTo>
                  <a:lnTo>
                    <a:pt x="8955" y="4183"/>
                  </a:lnTo>
                  <a:lnTo>
                    <a:pt x="9031" y="4135"/>
                  </a:lnTo>
                  <a:lnTo>
                    <a:pt x="9093" y="4100"/>
                  </a:lnTo>
                  <a:lnTo>
                    <a:pt x="9163" y="4051"/>
                  </a:lnTo>
                  <a:lnTo>
                    <a:pt x="9232" y="4010"/>
                  </a:lnTo>
                  <a:lnTo>
                    <a:pt x="9295" y="3968"/>
                  </a:lnTo>
                  <a:lnTo>
                    <a:pt x="9357" y="3926"/>
                  </a:lnTo>
                  <a:lnTo>
                    <a:pt x="9426" y="3878"/>
                  </a:lnTo>
                  <a:lnTo>
                    <a:pt x="9482" y="3836"/>
                  </a:lnTo>
                  <a:lnTo>
                    <a:pt x="9544" y="3788"/>
                  </a:lnTo>
                  <a:lnTo>
                    <a:pt x="9600" y="3739"/>
                  </a:lnTo>
                  <a:lnTo>
                    <a:pt x="9669" y="3691"/>
                  </a:lnTo>
                  <a:lnTo>
                    <a:pt x="9725" y="3642"/>
                  </a:lnTo>
                  <a:lnTo>
                    <a:pt x="9780" y="3587"/>
                  </a:lnTo>
                  <a:lnTo>
                    <a:pt x="9836" y="3538"/>
                  </a:lnTo>
                  <a:lnTo>
                    <a:pt x="9891" y="3489"/>
                  </a:lnTo>
                  <a:lnTo>
                    <a:pt x="9947" y="3434"/>
                  </a:lnTo>
                  <a:lnTo>
                    <a:pt x="10002" y="3378"/>
                  </a:lnTo>
                  <a:lnTo>
                    <a:pt x="10051" y="3323"/>
                  </a:lnTo>
                  <a:lnTo>
                    <a:pt x="10106" y="3268"/>
                  </a:lnTo>
                  <a:lnTo>
                    <a:pt x="10148" y="3212"/>
                  </a:lnTo>
                  <a:lnTo>
                    <a:pt x="10203" y="3157"/>
                  </a:lnTo>
                  <a:lnTo>
                    <a:pt x="10245" y="3094"/>
                  </a:lnTo>
                  <a:lnTo>
                    <a:pt x="10293" y="3039"/>
                  </a:lnTo>
                  <a:lnTo>
                    <a:pt x="10335" y="2976"/>
                  </a:lnTo>
                  <a:cubicBezTo>
                    <a:pt x="10349" y="2955"/>
                    <a:pt x="10370" y="2935"/>
                    <a:pt x="10384" y="2914"/>
                  </a:cubicBezTo>
                  <a:lnTo>
                    <a:pt x="10425" y="2851"/>
                  </a:lnTo>
                  <a:cubicBezTo>
                    <a:pt x="10439" y="2831"/>
                    <a:pt x="10453" y="2810"/>
                    <a:pt x="10467" y="2789"/>
                  </a:cubicBezTo>
                  <a:cubicBezTo>
                    <a:pt x="10481" y="2768"/>
                    <a:pt x="10495" y="2733"/>
                    <a:pt x="10515" y="2706"/>
                  </a:cubicBezTo>
                  <a:cubicBezTo>
                    <a:pt x="10529" y="2685"/>
                    <a:pt x="10536" y="2678"/>
                    <a:pt x="10543" y="2657"/>
                  </a:cubicBezTo>
                  <a:cubicBezTo>
                    <a:pt x="10599" y="2567"/>
                    <a:pt x="10682" y="2505"/>
                    <a:pt x="10779" y="2470"/>
                  </a:cubicBezTo>
                  <a:lnTo>
                    <a:pt x="11251" y="2317"/>
                  </a:lnTo>
                  <a:lnTo>
                    <a:pt x="11708" y="2172"/>
                  </a:lnTo>
                  <a:cubicBezTo>
                    <a:pt x="11944" y="2095"/>
                    <a:pt x="12104" y="1880"/>
                    <a:pt x="12104" y="1631"/>
                  </a:cubicBezTo>
                  <a:lnTo>
                    <a:pt x="12104" y="680"/>
                  </a:lnTo>
                  <a:cubicBezTo>
                    <a:pt x="12104" y="597"/>
                    <a:pt x="12083" y="514"/>
                    <a:pt x="12048" y="438"/>
                  </a:cubicBezTo>
                  <a:cubicBezTo>
                    <a:pt x="12048" y="431"/>
                    <a:pt x="12041" y="417"/>
                    <a:pt x="12034" y="403"/>
                  </a:cubicBezTo>
                  <a:cubicBezTo>
                    <a:pt x="12007" y="361"/>
                    <a:pt x="11979" y="313"/>
                    <a:pt x="11944" y="278"/>
                  </a:cubicBezTo>
                  <a:cubicBezTo>
                    <a:pt x="11875" y="216"/>
                    <a:pt x="11799" y="167"/>
                    <a:pt x="11715" y="139"/>
                  </a:cubicBezTo>
                  <a:lnTo>
                    <a:pt x="1128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Google Shape;146;p14"/>
            <p:cNvSpPr/>
            <p:nvPr/>
          </p:nvSpPr>
          <p:spPr>
            <a:xfrm>
              <a:off x="7992360" y="1749240"/>
              <a:ext cx="102240" cy="100800"/>
            </a:xfrm>
            <a:custGeom>
              <a:avLst/>
              <a:gdLst/>
              <a:ahLst/>
              <a:rect l="l" t="t" r="r" b="b"/>
              <a:pathLst>
                <a:path w="3088" h="3038">
                  <a:moveTo>
                    <a:pt x="2505" y="1"/>
                  </a:moveTo>
                  <a:cubicBezTo>
                    <a:pt x="2032" y="1"/>
                    <a:pt x="1018" y="445"/>
                    <a:pt x="584" y="644"/>
                  </a:cubicBezTo>
                  <a:cubicBezTo>
                    <a:pt x="452" y="700"/>
                    <a:pt x="362" y="818"/>
                    <a:pt x="327" y="956"/>
                  </a:cubicBezTo>
                  <a:cubicBezTo>
                    <a:pt x="1" y="2513"/>
                    <a:pt x="965" y="3038"/>
                    <a:pt x="1698" y="3038"/>
                  </a:cubicBezTo>
                  <a:cubicBezTo>
                    <a:pt x="1915" y="3038"/>
                    <a:pt x="2112" y="2992"/>
                    <a:pt x="2249" y="2912"/>
                  </a:cubicBezTo>
                  <a:cubicBezTo>
                    <a:pt x="2873" y="2565"/>
                    <a:pt x="3088" y="249"/>
                    <a:pt x="2679" y="34"/>
                  </a:cubicBezTo>
                  <a:cubicBezTo>
                    <a:pt x="2636" y="11"/>
                    <a:pt x="2576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Google Shape;147;p14"/>
            <p:cNvSpPr/>
            <p:nvPr/>
          </p:nvSpPr>
          <p:spPr>
            <a:xfrm>
              <a:off x="8043840" y="1874520"/>
              <a:ext cx="44280" cy="28800"/>
            </a:xfrm>
            <a:custGeom>
              <a:avLst/>
              <a:gdLst/>
              <a:ahLst/>
              <a:rect l="l" t="t" r="r" b="b"/>
              <a:pathLst>
                <a:path w="1340" h="875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cubicBezTo>
                    <a:pt x="1" y="576"/>
                    <a:pt x="299" y="874"/>
                    <a:pt x="667" y="874"/>
                  </a:cubicBezTo>
                  <a:cubicBezTo>
                    <a:pt x="1034" y="874"/>
                    <a:pt x="1333" y="576"/>
                    <a:pt x="1340" y="208"/>
                  </a:cubicBezTo>
                  <a:cubicBezTo>
                    <a:pt x="1340" y="70"/>
                    <a:pt x="1237" y="0"/>
                    <a:pt x="1135" y="0"/>
                  </a:cubicBezTo>
                  <a:cubicBezTo>
                    <a:pt x="1033" y="0"/>
                    <a:pt x="930" y="70"/>
                    <a:pt x="930" y="208"/>
                  </a:cubicBezTo>
                  <a:cubicBezTo>
                    <a:pt x="930" y="382"/>
                    <a:pt x="800" y="469"/>
                    <a:pt x="670" y="469"/>
                  </a:cubicBezTo>
                  <a:cubicBezTo>
                    <a:pt x="540" y="469"/>
                    <a:pt x="410" y="382"/>
                    <a:pt x="410" y="208"/>
                  </a:cubicBezTo>
                  <a:cubicBezTo>
                    <a:pt x="410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Google Shape;148;p14"/>
            <p:cNvSpPr/>
            <p:nvPr/>
          </p:nvSpPr>
          <p:spPr>
            <a:xfrm>
              <a:off x="7836480" y="1797480"/>
              <a:ext cx="138600" cy="23040"/>
            </a:xfrm>
            <a:custGeom>
              <a:avLst/>
              <a:gdLst/>
              <a:ahLst/>
              <a:rect l="l" t="t" r="r" b="b"/>
              <a:pathLst>
                <a:path w="4179" h="703">
                  <a:moveTo>
                    <a:pt x="2095" y="0"/>
                  </a:moveTo>
                  <a:cubicBezTo>
                    <a:pt x="1465" y="0"/>
                    <a:pt x="836" y="101"/>
                    <a:pt x="232" y="302"/>
                  </a:cubicBezTo>
                  <a:cubicBezTo>
                    <a:pt x="0" y="377"/>
                    <a:pt x="80" y="702"/>
                    <a:pt x="292" y="702"/>
                  </a:cubicBezTo>
                  <a:cubicBezTo>
                    <a:pt x="315" y="702"/>
                    <a:pt x="339" y="698"/>
                    <a:pt x="364" y="690"/>
                  </a:cubicBezTo>
                  <a:cubicBezTo>
                    <a:pt x="926" y="503"/>
                    <a:pt x="1510" y="409"/>
                    <a:pt x="2095" y="409"/>
                  </a:cubicBezTo>
                  <a:cubicBezTo>
                    <a:pt x="2681" y="409"/>
                    <a:pt x="3267" y="503"/>
                    <a:pt x="3832" y="690"/>
                  </a:cubicBezTo>
                  <a:cubicBezTo>
                    <a:pt x="3853" y="697"/>
                    <a:pt x="3874" y="697"/>
                    <a:pt x="3894" y="697"/>
                  </a:cubicBezTo>
                  <a:cubicBezTo>
                    <a:pt x="4130" y="697"/>
                    <a:pt x="4179" y="371"/>
                    <a:pt x="3957" y="302"/>
                  </a:cubicBezTo>
                  <a:cubicBezTo>
                    <a:pt x="3353" y="101"/>
                    <a:pt x="2724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Google Shape;149;p14"/>
            <p:cNvSpPr/>
            <p:nvPr/>
          </p:nvSpPr>
          <p:spPr>
            <a:xfrm>
              <a:off x="7819920" y="1638720"/>
              <a:ext cx="172080" cy="171720"/>
            </a:xfrm>
            <a:custGeom>
              <a:avLst/>
              <a:gdLst/>
              <a:ahLst/>
              <a:rect l="l" t="t" r="r" b="b"/>
              <a:pathLst>
                <a:path w="5183" h="5176">
                  <a:moveTo>
                    <a:pt x="2595" y="1"/>
                  </a:moveTo>
                  <a:cubicBezTo>
                    <a:pt x="1166" y="1"/>
                    <a:pt x="1" y="1159"/>
                    <a:pt x="1" y="2588"/>
                  </a:cubicBezTo>
                  <a:cubicBezTo>
                    <a:pt x="1" y="4017"/>
                    <a:pt x="1166" y="5175"/>
                    <a:pt x="2595" y="5175"/>
                  </a:cubicBezTo>
                  <a:cubicBezTo>
                    <a:pt x="4024" y="5175"/>
                    <a:pt x="5182" y="4017"/>
                    <a:pt x="5182" y="2588"/>
                  </a:cubicBezTo>
                  <a:cubicBezTo>
                    <a:pt x="5182" y="1159"/>
                    <a:pt x="4024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Google Shape;150;p14"/>
            <p:cNvSpPr/>
            <p:nvPr/>
          </p:nvSpPr>
          <p:spPr>
            <a:xfrm>
              <a:off x="8008920" y="1759320"/>
              <a:ext cx="72720" cy="71640"/>
            </a:xfrm>
            <a:custGeom>
              <a:avLst/>
              <a:gdLst/>
              <a:ahLst/>
              <a:rect l="l" t="t" r="r" b="b"/>
              <a:pathLst>
                <a:path w="2193" h="2161">
                  <a:moveTo>
                    <a:pt x="2005" y="0"/>
                  </a:moveTo>
                  <a:cubicBezTo>
                    <a:pt x="1721" y="0"/>
                    <a:pt x="1034" y="236"/>
                    <a:pt x="209" y="611"/>
                  </a:cubicBezTo>
                  <a:cubicBezTo>
                    <a:pt x="167" y="631"/>
                    <a:pt x="132" y="666"/>
                    <a:pt x="125" y="715"/>
                  </a:cubicBezTo>
                  <a:cubicBezTo>
                    <a:pt x="1" y="1283"/>
                    <a:pt x="63" y="1741"/>
                    <a:pt x="306" y="2039"/>
                  </a:cubicBezTo>
                  <a:cubicBezTo>
                    <a:pt x="334" y="2074"/>
                    <a:pt x="368" y="2109"/>
                    <a:pt x="403" y="2144"/>
                  </a:cubicBezTo>
                  <a:cubicBezTo>
                    <a:pt x="414" y="2155"/>
                    <a:pt x="429" y="2160"/>
                    <a:pt x="444" y="2160"/>
                  </a:cubicBezTo>
                  <a:cubicBezTo>
                    <a:pt x="474" y="2160"/>
                    <a:pt x="505" y="2139"/>
                    <a:pt x="514" y="2102"/>
                  </a:cubicBezTo>
                  <a:cubicBezTo>
                    <a:pt x="798" y="971"/>
                    <a:pt x="2192" y="0"/>
                    <a:pt x="200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Google Shape;151;p14"/>
            <p:cNvSpPr/>
            <p:nvPr/>
          </p:nvSpPr>
          <p:spPr>
            <a:xfrm>
              <a:off x="7846200" y="1665000"/>
              <a:ext cx="154080" cy="145440"/>
            </a:xfrm>
            <a:custGeom>
              <a:avLst/>
              <a:gdLst/>
              <a:ahLst/>
              <a:rect l="l" t="t" r="r" b="b"/>
              <a:pathLst>
                <a:path w="4648" h="4387">
                  <a:moveTo>
                    <a:pt x="3670" y="0"/>
                  </a:moveTo>
                  <a:lnTo>
                    <a:pt x="1" y="3663"/>
                  </a:lnTo>
                  <a:cubicBezTo>
                    <a:pt x="504" y="4146"/>
                    <a:pt x="1153" y="4387"/>
                    <a:pt x="1802" y="4387"/>
                  </a:cubicBezTo>
                  <a:cubicBezTo>
                    <a:pt x="2466" y="4387"/>
                    <a:pt x="3130" y="4134"/>
                    <a:pt x="3635" y="3628"/>
                  </a:cubicBezTo>
                  <a:cubicBezTo>
                    <a:pt x="4634" y="2629"/>
                    <a:pt x="4648" y="1013"/>
                    <a:pt x="36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Google Shape;152;p14"/>
            <p:cNvSpPr/>
            <p:nvPr/>
          </p:nvSpPr>
          <p:spPr>
            <a:xfrm>
              <a:off x="7879680" y="1675800"/>
              <a:ext cx="52560" cy="96480"/>
            </a:xfrm>
            <a:custGeom>
              <a:avLst/>
              <a:gdLst/>
              <a:ahLst/>
              <a:rect l="l" t="t" r="r" b="b"/>
              <a:pathLst>
                <a:path w="1596" h="2916">
                  <a:moveTo>
                    <a:pt x="763" y="515"/>
                  </a:moveTo>
                  <a:lnTo>
                    <a:pt x="763" y="1160"/>
                  </a:lnTo>
                  <a:cubicBezTo>
                    <a:pt x="569" y="1090"/>
                    <a:pt x="417" y="1014"/>
                    <a:pt x="417" y="813"/>
                  </a:cubicBezTo>
                  <a:cubicBezTo>
                    <a:pt x="417" y="626"/>
                    <a:pt x="562" y="542"/>
                    <a:pt x="763" y="515"/>
                  </a:cubicBezTo>
                  <a:close/>
                  <a:moveTo>
                    <a:pt x="930" y="1624"/>
                  </a:moveTo>
                  <a:cubicBezTo>
                    <a:pt x="1103" y="1701"/>
                    <a:pt x="1242" y="1798"/>
                    <a:pt x="1242" y="2020"/>
                  </a:cubicBezTo>
                  <a:cubicBezTo>
                    <a:pt x="1242" y="2228"/>
                    <a:pt x="1117" y="2339"/>
                    <a:pt x="930" y="2374"/>
                  </a:cubicBezTo>
                  <a:lnTo>
                    <a:pt x="930" y="1624"/>
                  </a:lnTo>
                  <a:close/>
                  <a:moveTo>
                    <a:pt x="829" y="1"/>
                  </a:moveTo>
                  <a:cubicBezTo>
                    <a:pt x="784" y="1"/>
                    <a:pt x="742" y="40"/>
                    <a:pt x="736" y="85"/>
                  </a:cubicBezTo>
                  <a:lnTo>
                    <a:pt x="736" y="189"/>
                  </a:lnTo>
                  <a:cubicBezTo>
                    <a:pt x="403" y="230"/>
                    <a:pt x="63" y="404"/>
                    <a:pt x="63" y="854"/>
                  </a:cubicBezTo>
                  <a:cubicBezTo>
                    <a:pt x="63" y="1305"/>
                    <a:pt x="417" y="1430"/>
                    <a:pt x="736" y="1548"/>
                  </a:cubicBezTo>
                  <a:lnTo>
                    <a:pt x="736" y="2380"/>
                  </a:lnTo>
                  <a:cubicBezTo>
                    <a:pt x="375" y="2353"/>
                    <a:pt x="278" y="2103"/>
                    <a:pt x="160" y="2103"/>
                  </a:cubicBezTo>
                  <a:cubicBezTo>
                    <a:pt x="70" y="2103"/>
                    <a:pt x="0" y="2221"/>
                    <a:pt x="0" y="2311"/>
                  </a:cubicBezTo>
                  <a:cubicBezTo>
                    <a:pt x="0" y="2484"/>
                    <a:pt x="299" y="2720"/>
                    <a:pt x="736" y="2727"/>
                  </a:cubicBezTo>
                  <a:lnTo>
                    <a:pt x="736" y="2831"/>
                  </a:lnTo>
                  <a:cubicBezTo>
                    <a:pt x="742" y="2882"/>
                    <a:pt x="783" y="2915"/>
                    <a:pt x="827" y="2915"/>
                  </a:cubicBezTo>
                  <a:cubicBezTo>
                    <a:pt x="831" y="2915"/>
                    <a:pt x="835" y="2915"/>
                    <a:pt x="840" y="2915"/>
                  </a:cubicBezTo>
                  <a:cubicBezTo>
                    <a:pt x="895" y="2915"/>
                    <a:pt x="951" y="2880"/>
                    <a:pt x="951" y="2831"/>
                  </a:cubicBezTo>
                  <a:lnTo>
                    <a:pt x="951" y="2713"/>
                  </a:lnTo>
                  <a:cubicBezTo>
                    <a:pt x="1339" y="2658"/>
                    <a:pt x="1596" y="2415"/>
                    <a:pt x="1596" y="1978"/>
                  </a:cubicBezTo>
                  <a:cubicBezTo>
                    <a:pt x="1596" y="1493"/>
                    <a:pt x="1256" y="1340"/>
                    <a:pt x="951" y="1229"/>
                  </a:cubicBezTo>
                  <a:lnTo>
                    <a:pt x="951" y="515"/>
                  </a:lnTo>
                  <a:cubicBezTo>
                    <a:pt x="1200" y="528"/>
                    <a:pt x="1290" y="639"/>
                    <a:pt x="1374" y="639"/>
                  </a:cubicBezTo>
                  <a:cubicBezTo>
                    <a:pt x="1485" y="639"/>
                    <a:pt x="1533" y="508"/>
                    <a:pt x="1533" y="438"/>
                  </a:cubicBezTo>
                  <a:cubicBezTo>
                    <a:pt x="1533" y="265"/>
                    <a:pt x="1193" y="189"/>
                    <a:pt x="951" y="182"/>
                  </a:cubicBezTo>
                  <a:lnTo>
                    <a:pt x="951" y="85"/>
                  </a:lnTo>
                  <a:cubicBezTo>
                    <a:pt x="951" y="43"/>
                    <a:pt x="895" y="1"/>
                    <a:pt x="840" y="1"/>
                  </a:cubicBezTo>
                  <a:cubicBezTo>
                    <a:pt x="836" y="1"/>
                    <a:pt x="832" y="1"/>
                    <a:pt x="82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" name="Google Shape;153;p14"/>
          <p:cNvSpPr/>
          <p:nvPr/>
        </p:nvSpPr>
        <p:spPr>
          <a:xfrm>
            <a:off x="5910840" y="1558440"/>
            <a:ext cx="695520" cy="695880"/>
          </a:xfrm>
          <a:custGeom>
            <a:avLst/>
            <a:gdLst/>
            <a:ahLst/>
            <a:rect l="l" t="t" r="r" b="b"/>
            <a:pathLst>
              <a:path w="4577" h="4578">
                <a:moveTo>
                  <a:pt x="2288" y="1"/>
                </a:moveTo>
                <a:cubicBezTo>
                  <a:pt x="1025" y="1"/>
                  <a:pt x="0" y="1024"/>
                  <a:pt x="0" y="2289"/>
                </a:cubicBezTo>
                <a:cubicBezTo>
                  <a:pt x="0" y="3553"/>
                  <a:pt x="1025" y="4577"/>
                  <a:pt x="2288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4" name="Google Shape;154;p14"/>
          <p:cNvGrpSpPr/>
          <p:nvPr/>
        </p:nvGrpSpPr>
        <p:grpSpPr>
          <a:xfrm>
            <a:off x="6074280" y="1726920"/>
            <a:ext cx="363960" cy="364320"/>
            <a:chOff x="6074280" y="1726920"/>
            <a:chExt cx="363960" cy="364320"/>
          </a:xfrm>
        </p:grpSpPr>
        <p:sp>
          <p:nvSpPr>
            <p:cNvPr id="175" name="Google Shape;155;p14"/>
            <p:cNvSpPr/>
            <p:nvPr/>
          </p:nvSpPr>
          <p:spPr>
            <a:xfrm>
              <a:off x="6074280" y="1812240"/>
              <a:ext cx="153000" cy="197280"/>
            </a:xfrm>
            <a:custGeom>
              <a:avLst/>
              <a:gdLst/>
              <a:ahLst/>
              <a:rect l="l" t="t" r="r" b="b"/>
              <a:pathLst>
                <a:path w="5771" h="7437">
                  <a:moveTo>
                    <a:pt x="0" y="1"/>
                  </a:moveTo>
                  <a:lnTo>
                    <a:pt x="0" y="4572"/>
                  </a:lnTo>
                  <a:lnTo>
                    <a:pt x="5771" y="7437"/>
                  </a:lnTo>
                  <a:lnTo>
                    <a:pt x="4571" y="1360"/>
                  </a:lnTo>
                  <a:lnTo>
                    <a:pt x="902" y="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Google Shape;156;p14"/>
            <p:cNvSpPr/>
            <p:nvPr/>
          </p:nvSpPr>
          <p:spPr>
            <a:xfrm>
              <a:off x="6074280" y="1933920"/>
              <a:ext cx="145080" cy="157320"/>
            </a:xfrm>
            <a:custGeom>
              <a:avLst/>
              <a:gdLst/>
              <a:ahLst/>
              <a:rect l="l" t="t" r="r" b="b"/>
              <a:pathLst>
                <a:path w="5473" h="5925">
                  <a:moveTo>
                    <a:pt x="0" y="1"/>
                  </a:moveTo>
                  <a:lnTo>
                    <a:pt x="0" y="4572"/>
                  </a:lnTo>
                  <a:lnTo>
                    <a:pt x="4571" y="5924"/>
                  </a:lnTo>
                  <a:lnTo>
                    <a:pt x="5473" y="3642"/>
                  </a:lnTo>
                  <a:lnTo>
                    <a:pt x="4571" y="13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Google Shape;157;p14"/>
            <p:cNvSpPr/>
            <p:nvPr/>
          </p:nvSpPr>
          <p:spPr>
            <a:xfrm>
              <a:off x="6398640" y="1938960"/>
              <a:ext cx="39600" cy="152280"/>
            </a:xfrm>
            <a:custGeom>
              <a:avLst/>
              <a:gdLst/>
              <a:ahLst/>
              <a:rect l="l" t="t" r="r" b="b"/>
              <a:pathLst>
                <a:path w="1506" h="5737">
                  <a:moveTo>
                    <a:pt x="1" y="0"/>
                  </a:moveTo>
                  <a:lnTo>
                    <a:pt x="604" y="5466"/>
                  </a:lnTo>
                  <a:lnTo>
                    <a:pt x="1506" y="5736"/>
                  </a:lnTo>
                  <a:lnTo>
                    <a:pt x="1506" y="11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Google Shape;158;p14"/>
            <p:cNvSpPr/>
            <p:nvPr/>
          </p:nvSpPr>
          <p:spPr>
            <a:xfrm>
              <a:off x="6285240" y="1901880"/>
              <a:ext cx="129240" cy="182160"/>
            </a:xfrm>
            <a:custGeom>
              <a:avLst/>
              <a:gdLst/>
              <a:ahLst/>
              <a:rect l="l" t="t" r="r" b="b"/>
              <a:pathLst>
                <a:path w="4870" h="6860">
                  <a:moveTo>
                    <a:pt x="0" y="0"/>
                  </a:moveTo>
                  <a:lnTo>
                    <a:pt x="1200" y="5778"/>
                  </a:lnTo>
                  <a:lnTo>
                    <a:pt x="4869" y="6860"/>
                  </a:lnTo>
                  <a:lnTo>
                    <a:pt x="4869" y="2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Google Shape;159;p14"/>
            <p:cNvSpPr/>
            <p:nvPr/>
          </p:nvSpPr>
          <p:spPr>
            <a:xfrm>
              <a:off x="6195960" y="1928520"/>
              <a:ext cx="120960" cy="162360"/>
            </a:xfrm>
            <a:custGeom>
              <a:avLst/>
              <a:gdLst/>
              <a:ahLst/>
              <a:rect l="l" t="t" r="r" b="b"/>
              <a:pathLst>
                <a:path w="4564" h="6126">
                  <a:moveTo>
                    <a:pt x="2282" y="1"/>
                  </a:moveTo>
                  <a:lnTo>
                    <a:pt x="0" y="1554"/>
                  </a:lnTo>
                  <a:lnTo>
                    <a:pt x="0" y="6125"/>
                  </a:lnTo>
                  <a:lnTo>
                    <a:pt x="4564" y="4773"/>
                  </a:lnTo>
                  <a:lnTo>
                    <a:pt x="4564" y="202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Google Shape;160;p14"/>
            <p:cNvSpPr/>
            <p:nvPr/>
          </p:nvSpPr>
          <p:spPr>
            <a:xfrm>
              <a:off x="6398640" y="1841400"/>
              <a:ext cx="39600" cy="128160"/>
            </a:xfrm>
            <a:custGeom>
              <a:avLst/>
              <a:gdLst/>
              <a:ahLst/>
              <a:rect l="l" t="t" r="r" b="b"/>
              <a:pathLst>
                <a:path w="1506" h="4836">
                  <a:moveTo>
                    <a:pt x="604" y="1"/>
                  </a:moveTo>
                  <a:lnTo>
                    <a:pt x="1" y="2290"/>
                  </a:lnTo>
                  <a:lnTo>
                    <a:pt x="604" y="4572"/>
                  </a:lnTo>
                  <a:lnTo>
                    <a:pt x="1506" y="4835"/>
                  </a:lnTo>
                  <a:lnTo>
                    <a:pt x="1506" y="27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Google Shape;161;p14"/>
            <p:cNvSpPr/>
            <p:nvPr/>
          </p:nvSpPr>
          <p:spPr>
            <a:xfrm>
              <a:off x="6293160" y="1812240"/>
              <a:ext cx="121320" cy="150120"/>
            </a:xfrm>
            <a:custGeom>
              <a:avLst/>
              <a:gdLst/>
              <a:ahLst/>
              <a:rect l="l" t="t" r="r" b="b"/>
              <a:pathLst>
                <a:path w="4572" h="5661">
                  <a:moveTo>
                    <a:pt x="902" y="1"/>
                  </a:moveTo>
                  <a:lnTo>
                    <a:pt x="0" y="2290"/>
                  </a:lnTo>
                  <a:lnTo>
                    <a:pt x="902" y="4572"/>
                  </a:lnTo>
                  <a:lnTo>
                    <a:pt x="4571" y="5661"/>
                  </a:lnTo>
                  <a:lnTo>
                    <a:pt x="4571" y="1090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Google Shape;162;p14"/>
            <p:cNvSpPr/>
            <p:nvPr/>
          </p:nvSpPr>
          <p:spPr>
            <a:xfrm>
              <a:off x="6195960" y="1812240"/>
              <a:ext cx="120960" cy="157320"/>
            </a:xfrm>
            <a:custGeom>
              <a:avLst/>
              <a:gdLst/>
              <a:ahLst/>
              <a:rect l="l" t="t" r="r" b="b"/>
              <a:pathLst>
                <a:path w="4564" h="5925">
                  <a:moveTo>
                    <a:pt x="4564" y="1"/>
                  </a:moveTo>
                  <a:lnTo>
                    <a:pt x="0" y="1360"/>
                  </a:lnTo>
                  <a:lnTo>
                    <a:pt x="0" y="5924"/>
                  </a:lnTo>
                  <a:lnTo>
                    <a:pt x="4564" y="4572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Google Shape;163;p14"/>
            <p:cNvSpPr/>
            <p:nvPr/>
          </p:nvSpPr>
          <p:spPr>
            <a:xfrm>
              <a:off x="6317280" y="1726920"/>
              <a:ext cx="67680" cy="182520"/>
            </a:xfrm>
            <a:custGeom>
              <a:avLst/>
              <a:gdLst/>
              <a:ahLst/>
              <a:rect l="l" t="t" r="r" b="b"/>
              <a:pathLst>
                <a:path w="2560" h="6882">
                  <a:moveTo>
                    <a:pt x="0" y="1"/>
                  </a:moveTo>
                  <a:lnTo>
                    <a:pt x="0" y="6881"/>
                  </a:lnTo>
                  <a:cubicBezTo>
                    <a:pt x="0" y="6881"/>
                    <a:pt x="2559" y="4322"/>
                    <a:pt x="2559" y="2560"/>
                  </a:cubicBezTo>
                  <a:cubicBezTo>
                    <a:pt x="2559" y="1145"/>
                    <a:pt x="141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Google Shape;164;p14"/>
            <p:cNvSpPr/>
            <p:nvPr/>
          </p:nvSpPr>
          <p:spPr>
            <a:xfrm>
              <a:off x="6249240" y="1726920"/>
              <a:ext cx="119880" cy="182520"/>
            </a:xfrm>
            <a:custGeom>
              <a:avLst/>
              <a:gdLst/>
              <a:ahLst/>
              <a:rect l="l" t="t" r="r" b="b"/>
              <a:pathLst>
                <a:path w="4523" h="6882">
                  <a:moveTo>
                    <a:pt x="2560" y="1"/>
                  </a:moveTo>
                  <a:cubicBezTo>
                    <a:pt x="1145" y="1"/>
                    <a:pt x="1" y="1145"/>
                    <a:pt x="1" y="2560"/>
                  </a:cubicBezTo>
                  <a:cubicBezTo>
                    <a:pt x="1" y="4322"/>
                    <a:pt x="2560" y="6881"/>
                    <a:pt x="2560" y="6881"/>
                  </a:cubicBezTo>
                  <a:cubicBezTo>
                    <a:pt x="2560" y="6881"/>
                    <a:pt x="4523" y="4322"/>
                    <a:pt x="4523" y="2560"/>
                  </a:cubicBezTo>
                  <a:cubicBezTo>
                    <a:pt x="4523" y="1152"/>
                    <a:pt x="3642" y="1"/>
                    <a:pt x="256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Google Shape;165;p14"/>
            <p:cNvSpPr/>
            <p:nvPr/>
          </p:nvSpPr>
          <p:spPr>
            <a:xfrm>
              <a:off x="6269040" y="1758960"/>
              <a:ext cx="83880" cy="72000"/>
            </a:xfrm>
            <a:custGeom>
              <a:avLst/>
              <a:gdLst/>
              <a:ahLst/>
              <a:rect l="l" t="t" r="r" b="b"/>
              <a:pathLst>
                <a:path w="3171" h="2717">
                  <a:moveTo>
                    <a:pt x="1803" y="0"/>
                  </a:moveTo>
                  <a:cubicBezTo>
                    <a:pt x="1470" y="0"/>
                    <a:pt x="1130" y="124"/>
                    <a:pt x="854" y="400"/>
                  </a:cubicBezTo>
                  <a:cubicBezTo>
                    <a:pt x="1" y="1253"/>
                    <a:pt x="604" y="2716"/>
                    <a:pt x="1811" y="2716"/>
                  </a:cubicBezTo>
                  <a:cubicBezTo>
                    <a:pt x="2560" y="2710"/>
                    <a:pt x="3164" y="2106"/>
                    <a:pt x="3171" y="1357"/>
                  </a:cubicBezTo>
                  <a:cubicBezTo>
                    <a:pt x="3171" y="541"/>
                    <a:pt x="2501" y="0"/>
                    <a:pt x="180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6" name="Google Shape;166;p14"/>
          <p:cNvSpPr/>
          <p:nvPr/>
        </p:nvSpPr>
        <p:spPr>
          <a:xfrm>
            <a:off x="2416320" y="1568160"/>
            <a:ext cx="675720" cy="675720"/>
          </a:xfrm>
          <a:custGeom>
            <a:avLst/>
            <a:gdLst/>
            <a:ahLst/>
            <a:rect l="l" t="t" r="r" b="b"/>
            <a:pathLst>
              <a:path w="4578" h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7" name="Google Shape;167;p14"/>
          <p:cNvGrpSpPr/>
          <p:nvPr/>
        </p:nvGrpSpPr>
        <p:grpSpPr>
          <a:xfrm>
            <a:off x="2528280" y="1738080"/>
            <a:ext cx="454320" cy="317880"/>
            <a:chOff x="2528280" y="1738080"/>
            <a:chExt cx="454320" cy="317880"/>
          </a:xfrm>
        </p:grpSpPr>
        <p:sp>
          <p:nvSpPr>
            <p:cNvPr id="188" name="Google Shape;168;p14"/>
            <p:cNvSpPr/>
            <p:nvPr/>
          </p:nvSpPr>
          <p:spPr>
            <a:xfrm>
              <a:off x="2718000" y="1749600"/>
              <a:ext cx="134280" cy="49680"/>
            </a:xfrm>
            <a:custGeom>
              <a:avLst/>
              <a:gdLst/>
              <a:ahLst/>
              <a:rect l="l" t="t" r="r" b="b"/>
              <a:pathLst>
                <a:path w="4163" h="1548">
                  <a:moveTo>
                    <a:pt x="1207" y="1"/>
                  </a:moveTo>
                  <a:cubicBezTo>
                    <a:pt x="909" y="1"/>
                    <a:pt x="638" y="174"/>
                    <a:pt x="514" y="445"/>
                  </a:cubicBezTo>
                  <a:lnTo>
                    <a:pt x="0" y="1547"/>
                  </a:lnTo>
                  <a:lnTo>
                    <a:pt x="4162" y="1547"/>
                  </a:lnTo>
                  <a:lnTo>
                    <a:pt x="3649" y="445"/>
                  </a:lnTo>
                  <a:cubicBezTo>
                    <a:pt x="3524" y="174"/>
                    <a:pt x="325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Google Shape;169;p14"/>
            <p:cNvSpPr/>
            <p:nvPr/>
          </p:nvSpPr>
          <p:spPr>
            <a:xfrm>
              <a:off x="2883240" y="1766880"/>
              <a:ext cx="70560" cy="38160"/>
            </a:xfrm>
            <a:custGeom>
              <a:avLst/>
              <a:gdLst/>
              <a:ahLst/>
              <a:rect l="l" t="t" r="r" b="b"/>
              <a:pathLst>
                <a:path w="2186" h="1194">
                  <a:moveTo>
                    <a:pt x="347" y="1"/>
                  </a:moveTo>
                  <a:cubicBezTo>
                    <a:pt x="153" y="1"/>
                    <a:pt x="0" y="160"/>
                    <a:pt x="0" y="348"/>
                  </a:cubicBezTo>
                  <a:lnTo>
                    <a:pt x="0" y="1194"/>
                  </a:lnTo>
                  <a:lnTo>
                    <a:pt x="2185" y="1194"/>
                  </a:lnTo>
                  <a:lnTo>
                    <a:pt x="2185" y="348"/>
                  </a:lnTo>
                  <a:cubicBezTo>
                    <a:pt x="2185" y="160"/>
                    <a:pt x="2026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Google Shape;170;p14"/>
            <p:cNvSpPr/>
            <p:nvPr/>
          </p:nvSpPr>
          <p:spPr>
            <a:xfrm>
              <a:off x="2528280" y="1798920"/>
              <a:ext cx="454320" cy="257040"/>
            </a:xfrm>
            <a:custGeom>
              <a:avLst/>
              <a:gdLst/>
              <a:ahLst/>
              <a:rect l="l" t="t" r="r" b="b"/>
              <a:pathLst>
                <a:path w="14053" h="7957">
                  <a:moveTo>
                    <a:pt x="860" y="1"/>
                  </a:moveTo>
                  <a:cubicBezTo>
                    <a:pt x="389" y="1"/>
                    <a:pt x="0" y="382"/>
                    <a:pt x="0" y="854"/>
                  </a:cubicBezTo>
                  <a:lnTo>
                    <a:pt x="0" y="7096"/>
                  </a:lnTo>
                  <a:cubicBezTo>
                    <a:pt x="0" y="7575"/>
                    <a:pt x="389" y="7956"/>
                    <a:pt x="860" y="7956"/>
                  </a:cubicBezTo>
                  <a:lnTo>
                    <a:pt x="13193" y="7956"/>
                  </a:lnTo>
                  <a:cubicBezTo>
                    <a:pt x="13665" y="7956"/>
                    <a:pt x="14053" y="7575"/>
                    <a:pt x="14053" y="7096"/>
                  </a:cubicBezTo>
                  <a:lnTo>
                    <a:pt x="14053" y="861"/>
                  </a:lnTo>
                  <a:cubicBezTo>
                    <a:pt x="14053" y="382"/>
                    <a:pt x="13665" y="1"/>
                    <a:pt x="131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Google Shape;171;p14"/>
            <p:cNvSpPr/>
            <p:nvPr/>
          </p:nvSpPr>
          <p:spPr>
            <a:xfrm>
              <a:off x="2918160" y="1841760"/>
              <a:ext cx="64440" cy="179640"/>
            </a:xfrm>
            <a:custGeom>
              <a:avLst/>
              <a:gdLst/>
              <a:ahLst/>
              <a:rect l="l" t="t" r="r" b="b"/>
              <a:pathLst>
                <a:path w="2005" h="5557">
                  <a:moveTo>
                    <a:pt x="2005" y="0"/>
                  </a:moveTo>
                  <a:lnTo>
                    <a:pt x="798" y="7"/>
                  </a:lnTo>
                  <a:lnTo>
                    <a:pt x="749" y="7"/>
                  </a:lnTo>
                  <a:cubicBezTo>
                    <a:pt x="326" y="28"/>
                    <a:pt x="0" y="382"/>
                    <a:pt x="0" y="805"/>
                  </a:cubicBezTo>
                  <a:lnTo>
                    <a:pt x="0" y="4759"/>
                  </a:lnTo>
                  <a:cubicBezTo>
                    <a:pt x="0" y="5196"/>
                    <a:pt x="354" y="5556"/>
                    <a:pt x="798" y="5556"/>
                  </a:cubicBezTo>
                  <a:lnTo>
                    <a:pt x="2005" y="555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Google Shape;172;p14"/>
            <p:cNvSpPr/>
            <p:nvPr/>
          </p:nvSpPr>
          <p:spPr>
            <a:xfrm>
              <a:off x="2668680" y="1817280"/>
              <a:ext cx="230400" cy="221040"/>
            </a:xfrm>
            <a:custGeom>
              <a:avLst/>
              <a:gdLst/>
              <a:ahLst/>
              <a:rect l="l" t="t" r="r" b="b"/>
              <a:pathLst>
                <a:path w="7131" h="6843">
                  <a:moveTo>
                    <a:pt x="3723" y="0"/>
                  </a:moveTo>
                  <a:cubicBezTo>
                    <a:pt x="3714" y="0"/>
                    <a:pt x="3706" y="0"/>
                    <a:pt x="3697" y="0"/>
                  </a:cubicBezTo>
                  <a:cubicBezTo>
                    <a:pt x="2310" y="0"/>
                    <a:pt x="1062" y="833"/>
                    <a:pt x="534" y="2109"/>
                  </a:cubicBezTo>
                  <a:cubicBezTo>
                    <a:pt x="0" y="3392"/>
                    <a:pt x="299" y="4863"/>
                    <a:pt x="1277" y="5841"/>
                  </a:cubicBezTo>
                  <a:cubicBezTo>
                    <a:pt x="1931" y="6495"/>
                    <a:pt x="2806" y="6842"/>
                    <a:pt x="3698" y="6842"/>
                  </a:cubicBezTo>
                  <a:cubicBezTo>
                    <a:pt x="4139" y="6842"/>
                    <a:pt x="4584" y="6757"/>
                    <a:pt x="5008" y="6583"/>
                  </a:cubicBezTo>
                  <a:cubicBezTo>
                    <a:pt x="6284" y="6056"/>
                    <a:pt x="7117" y="4807"/>
                    <a:pt x="7117" y="3420"/>
                  </a:cubicBezTo>
                  <a:cubicBezTo>
                    <a:pt x="7131" y="1535"/>
                    <a:pt x="5605" y="0"/>
                    <a:pt x="372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Google Shape;173;p14"/>
            <p:cNvSpPr/>
            <p:nvPr/>
          </p:nvSpPr>
          <p:spPr>
            <a:xfrm>
              <a:off x="2689200" y="1836360"/>
              <a:ext cx="190800" cy="183240"/>
            </a:xfrm>
            <a:custGeom>
              <a:avLst/>
              <a:gdLst/>
              <a:ahLst/>
              <a:rect l="l" t="t" r="r" b="b"/>
              <a:pathLst>
                <a:path w="5911" h="5675">
                  <a:moveTo>
                    <a:pt x="3079" y="1"/>
                  </a:moveTo>
                  <a:cubicBezTo>
                    <a:pt x="3075" y="1"/>
                    <a:pt x="3071" y="1"/>
                    <a:pt x="3066" y="1"/>
                  </a:cubicBezTo>
                  <a:cubicBezTo>
                    <a:pt x="1915" y="1"/>
                    <a:pt x="881" y="695"/>
                    <a:pt x="444" y="1749"/>
                  </a:cubicBezTo>
                  <a:cubicBezTo>
                    <a:pt x="0" y="2810"/>
                    <a:pt x="243" y="4031"/>
                    <a:pt x="1055" y="4842"/>
                  </a:cubicBezTo>
                  <a:cubicBezTo>
                    <a:pt x="1598" y="5386"/>
                    <a:pt x="2325" y="5674"/>
                    <a:pt x="3065" y="5674"/>
                  </a:cubicBezTo>
                  <a:cubicBezTo>
                    <a:pt x="3430" y="5674"/>
                    <a:pt x="3798" y="5604"/>
                    <a:pt x="4148" y="5460"/>
                  </a:cubicBezTo>
                  <a:cubicBezTo>
                    <a:pt x="5210" y="5023"/>
                    <a:pt x="5903" y="3982"/>
                    <a:pt x="5903" y="2838"/>
                  </a:cubicBezTo>
                  <a:cubicBezTo>
                    <a:pt x="5910" y="1275"/>
                    <a:pt x="4641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Google Shape;174;p14"/>
            <p:cNvSpPr/>
            <p:nvPr/>
          </p:nvSpPr>
          <p:spPr>
            <a:xfrm>
              <a:off x="2712960" y="1860480"/>
              <a:ext cx="150120" cy="133200"/>
            </a:xfrm>
            <a:custGeom>
              <a:avLst/>
              <a:gdLst/>
              <a:ahLst/>
              <a:rect l="l" t="t" r="r" b="b"/>
              <a:pathLst>
                <a:path w="4655" h="4129">
                  <a:moveTo>
                    <a:pt x="2326" y="0"/>
                  </a:moveTo>
                  <a:cubicBezTo>
                    <a:pt x="1712" y="0"/>
                    <a:pt x="1103" y="276"/>
                    <a:pt x="694" y="799"/>
                  </a:cubicBezTo>
                  <a:cubicBezTo>
                    <a:pt x="1" y="1680"/>
                    <a:pt x="146" y="2956"/>
                    <a:pt x="1013" y="3663"/>
                  </a:cubicBezTo>
                  <a:cubicBezTo>
                    <a:pt x="1396" y="3976"/>
                    <a:pt x="1858" y="4128"/>
                    <a:pt x="2318" y="4128"/>
                  </a:cubicBezTo>
                  <a:cubicBezTo>
                    <a:pt x="2900" y="4128"/>
                    <a:pt x="3478" y="3883"/>
                    <a:pt x="3885" y="3407"/>
                  </a:cubicBezTo>
                  <a:lnTo>
                    <a:pt x="3892" y="3400"/>
                  </a:lnTo>
                  <a:cubicBezTo>
                    <a:pt x="3934" y="3351"/>
                    <a:pt x="3968" y="3310"/>
                    <a:pt x="4003" y="3261"/>
                  </a:cubicBezTo>
                  <a:cubicBezTo>
                    <a:pt x="4655" y="2346"/>
                    <a:pt x="4454" y="1083"/>
                    <a:pt x="3552" y="410"/>
                  </a:cubicBezTo>
                  <a:cubicBezTo>
                    <a:pt x="3185" y="134"/>
                    <a:pt x="2754" y="0"/>
                    <a:pt x="2326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Google Shape;175;p14"/>
            <p:cNvSpPr/>
            <p:nvPr/>
          </p:nvSpPr>
          <p:spPr>
            <a:xfrm>
              <a:off x="2741760" y="1860480"/>
              <a:ext cx="120600" cy="111600"/>
            </a:xfrm>
            <a:custGeom>
              <a:avLst/>
              <a:gdLst/>
              <a:ahLst/>
              <a:rect l="l" t="t" r="r" b="b"/>
              <a:pathLst>
                <a:path w="3733" h="3463">
                  <a:moveTo>
                    <a:pt x="1423" y="1"/>
                  </a:moveTo>
                  <a:cubicBezTo>
                    <a:pt x="1124" y="1"/>
                    <a:pt x="823" y="65"/>
                    <a:pt x="541" y="198"/>
                  </a:cubicBezTo>
                  <a:cubicBezTo>
                    <a:pt x="0" y="968"/>
                    <a:pt x="42" y="2002"/>
                    <a:pt x="646" y="2723"/>
                  </a:cubicBezTo>
                  <a:cubicBezTo>
                    <a:pt x="1043" y="3204"/>
                    <a:pt x="1629" y="3463"/>
                    <a:pt x="2226" y="3463"/>
                  </a:cubicBezTo>
                  <a:cubicBezTo>
                    <a:pt x="2524" y="3463"/>
                    <a:pt x="2826" y="3398"/>
                    <a:pt x="3108" y="3264"/>
                  </a:cubicBezTo>
                  <a:cubicBezTo>
                    <a:pt x="3732" y="2390"/>
                    <a:pt x="3580" y="1183"/>
                    <a:pt x="2761" y="490"/>
                  </a:cubicBezTo>
                  <a:cubicBezTo>
                    <a:pt x="2380" y="169"/>
                    <a:pt x="1904" y="1"/>
                    <a:pt x="142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Google Shape;176;p14"/>
            <p:cNvSpPr/>
            <p:nvPr/>
          </p:nvSpPr>
          <p:spPr>
            <a:xfrm>
              <a:off x="2778840" y="1895400"/>
              <a:ext cx="41760" cy="41760"/>
            </a:xfrm>
            <a:custGeom>
              <a:avLst/>
              <a:gdLst/>
              <a:ahLst/>
              <a:rect l="l" t="t" r="r" b="b"/>
              <a:pathLst>
                <a:path w="1305" h="1305">
                  <a:moveTo>
                    <a:pt x="652" y="0"/>
                  </a:moveTo>
                  <a:cubicBezTo>
                    <a:pt x="291" y="0"/>
                    <a:pt x="0" y="292"/>
                    <a:pt x="0" y="652"/>
                  </a:cubicBezTo>
                  <a:cubicBezTo>
                    <a:pt x="0" y="1013"/>
                    <a:pt x="291" y="1304"/>
                    <a:pt x="652" y="1304"/>
                  </a:cubicBezTo>
                  <a:cubicBezTo>
                    <a:pt x="1013" y="1304"/>
                    <a:pt x="1304" y="1013"/>
                    <a:pt x="1304" y="652"/>
                  </a:cubicBezTo>
                  <a:cubicBezTo>
                    <a:pt x="1304" y="292"/>
                    <a:pt x="1013" y="0"/>
                    <a:pt x="652" y="0"/>
                  </a:cubicBezTo>
                  <a:close/>
                </a:path>
              </a:pathLst>
            </a:custGeom>
            <a:solidFill>
              <a:srgbClr val="ecef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Google Shape;177;p14"/>
            <p:cNvSpPr/>
            <p:nvPr/>
          </p:nvSpPr>
          <p:spPr>
            <a:xfrm>
              <a:off x="2568600" y="1738080"/>
              <a:ext cx="43560" cy="37800"/>
            </a:xfrm>
            <a:custGeom>
              <a:avLst/>
              <a:gdLst/>
              <a:ahLst/>
              <a:rect l="l" t="t" r="r" b="b"/>
              <a:pathLst>
                <a:path w="1354" h="1181">
                  <a:moveTo>
                    <a:pt x="347" y="1"/>
                  </a:moveTo>
                  <a:cubicBezTo>
                    <a:pt x="153" y="1"/>
                    <a:pt x="1" y="153"/>
                    <a:pt x="1" y="348"/>
                  </a:cubicBezTo>
                  <a:lnTo>
                    <a:pt x="1" y="833"/>
                  </a:lnTo>
                  <a:cubicBezTo>
                    <a:pt x="1" y="1021"/>
                    <a:pt x="153" y="1180"/>
                    <a:pt x="347" y="1180"/>
                  </a:cubicBezTo>
                  <a:lnTo>
                    <a:pt x="1006" y="1180"/>
                  </a:lnTo>
                  <a:cubicBezTo>
                    <a:pt x="1194" y="1180"/>
                    <a:pt x="1353" y="1021"/>
                    <a:pt x="1353" y="833"/>
                  </a:cubicBezTo>
                  <a:lnTo>
                    <a:pt x="1353" y="348"/>
                  </a:lnTo>
                  <a:cubicBezTo>
                    <a:pt x="1353" y="153"/>
                    <a:pt x="1194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Google Shape;178;p14"/>
            <p:cNvSpPr/>
            <p:nvPr/>
          </p:nvSpPr>
          <p:spPr>
            <a:xfrm>
              <a:off x="2528280" y="1765440"/>
              <a:ext cx="124560" cy="290520"/>
            </a:xfrm>
            <a:custGeom>
              <a:avLst/>
              <a:gdLst/>
              <a:ahLst/>
              <a:rect l="l" t="t" r="r" b="b"/>
              <a:pathLst>
                <a:path w="3864" h="8990">
                  <a:moveTo>
                    <a:pt x="860" y="0"/>
                  </a:moveTo>
                  <a:cubicBezTo>
                    <a:pt x="389" y="7"/>
                    <a:pt x="7" y="389"/>
                    <a:pt x="0" y="860"/>
                  </a:cubicBezTo>
                  <a:lnTo>
                    <a:pt x="0" y="8129"/>
                  </a:lnTo>
                  <a:cubicBezTo>
                    <a:pt x="7" y="8601"/>
                    <a:pt x="389" y="8989"/>
                    <a:pt x="860" y="8989"/>
                  </a:cubicBezTo>
                  <a:lnTo>
                    <a:pt x="3004" y="8989"/>
                  </a:lnTo>
                  <a:cubicBezTo>
                    <a:pt x="3475" y="8989"/>
                    <a:pt x="3857" y="8601"/>
                    <a:pt x="3864" y="8129"/>
                  </a:cubicBezTo>
                  <a:lnTo>
                    <a:pt x="3864" y="860"/>
                  </a:lnTo>
                  <a:cubicBezTo>
                    <a:pt x="3864" y="396"/>
                    <a:pt x="3496" y="14"/>
                    <a:pt x="303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Google Shape;179;p14"/>
            <p:cNvSpPr/>
            <p:nvPr/>
          </p:nvSpPr>
          <p:spPr>
            <a:xfrm>
              <a:off x="2528280" y="1765440"/>
              <a:ext cx="97560" cy="258120"/>
            </a:xfrm>
            <a:custGeom>
              <a:avLst/>
              <a:gdLst/>
              <a:ahLst/>
              <a:rect l="l" t="t" r="r" b="b"/>
              <a:pathLst>
                <a:path w="3025" h="7991">
                  <a:moveTo>
                    <a:pt x="860" y="0"/>
                  </a:moveTo>
                  <a:cubicBezTo>
                    <a:pt x="382" y="7"/>
                    <a:pt x="0" y="389"/>
                    <a:pt x="0" y="860"/>
                  </a:cubicBezTo>
                  <a:lnTo>
                    <a:pt x="0" y="7991"/>
                  </a:lnTo>
                  <a:lnTo>
                    <a:pt x="2164" y="7991"/>
                  </a:lnTo>
                  <a:cubicBezTo>
                    <a:pt x="2636" y="7984"/>
                    <a:pt x="3017" y="7602"/>
                    <a:pt x="3024" y="7131"/>
                  </a:cubicBezTo>
                  <a:lnTo>
                    <a:pt x="302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Google Shape;180;p14"/>
            <p:cNvSpPr/>
            <p:nvPr/>
          </p:nvSpPr>
          <p:spPr>
            <a:xfrm>
              <a:off x="2882520" y="1821600"/>
              <a:ext cx="27360" cy="27360"/>
            </a:xfrm>
            <a:custGeom>
              <a:avLst/>
              <a:gdLst/>
              <a:ahLst/>
              <a:rect l="l" t="t" r="r" b="b"/>
              <a:pathLst>
                <a:path w="861" h="861">
                  <a:moveTo>
                    <a:pt x="431" y="0"/>
                  </a:moveTo>
                  <a:cubicBezTo>
                    <a:pt x="195" y="0"/>
                    <a:pt x="0" y="194"/>
                    <a:pt x="0" y="430"/>
                  </a:cubicBezTo>
                  <a:cubicBezTo>
                    <a:pt x="0" y="666"/>
                    <a:pt x="195" y="860"/>
                    <a:pt x="431" y="860"/>
                  </a:cubicBezTo>
                  <a:cubicBezTo>
                    <a:pt x="673" y="860"/>
                    <a:pt x="861" y="666"/>
                    <a:pt x="861" y="430"/>
                  </a:cubicBezTo>
                  <a:cubicBezTo>
                    <a:pt x="861" y="194"/>
                    <a:pt x="673" y="0"/>
                    <a:pt x="43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1" name="Google Shape;181;p14"/>
          <p:cNvSpPr/>
          <p:nvPr/>
        </p:nvSpPr>
        <p:spPr>
          <a:xfrm>
            <a:off x="860400" y="1554120"/>
            <a:ext cx="703800" cy="703800"/>
          </a:xfrm>
          <a:custGeom>
            <a:avLst/>
            <a:gdLst/>
            <a:ahLst/>
            <a:rect l="l" t="t" r="r" b="b"/>
            <a:pathLst>
              <a:path w="4578" h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2" name="Google Shape;182;p14"/>
          <p:cNvGrpSpPr/>
          <p:nvPr/>
        </p:nvGrpSpPr>
        <p:grpSpPr>
          <a:xfrm>
            <a:off x="972360" y="1747440"/>
            <a:ext cx="482040" cy="311400"/>
            <a:chOff x="972360" y="1747440"/>
            <a:chExt cx="482040" cy="311400"/>
          </a:xfrm>
        </p:grpSpPr>
        <p:sp>
          <p:nvSpPr>
            <p:cNvPr id="203" name="Google Shape;183;p14"/>
            <p:cNvSpPr/>
            <p:nvPr/>
          </p:nvSpPr>
          <p:spPr>
            <a:xfrm>
              <a:off x="1092600" y="1750680"/>
              <a:ext cx="178560" cy="131760"/>
            </a:xfrm>
            <a:custGeom>
              <a:avLst/>
              <a:gdLst/>
              <a:ahLst/>
              <a:rect l="l" t="t" r="r" b="b"/>
              <a:pathLst>
                <a:path w="7117" h="5251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Google Shape;184;p14"/>
            <p:cNvSpPr/>
            <p:nvPr/>
          </p:nvSpPr>
          <p:spPr>
            <a:xfrm>
              <a:off x="1095120" y="1750680"/>
              <a:ext cx="176040" cy="131760"/>
            </a:xfrm>
            <a:custGeom>
              <a:avLst/>
              <a:gdLst/>
              <a:ahLst/>
              <a:rect l="l" t="t" r="r" b="b"/>
              <a:pathLst>
                <a:path w="7013" h="5251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Google Shape;185;p14"/>
            <p:cNvSpPr/>
            <p:nvPr/>
          </p:nvSpPr>
          <p:spPr>
            <a:xfrm>
              <a:off x="972360" y="1797840"/>
              <a:ext cx="482040" cy="138600"/>
            </a:xfrm>
            <a:custGeom>
              <a:avLst/>
              <a:gdLst/>
              <a:ahLst/>
              <a:rect l="l" t="t" r="r" b="b"/>
              <a:pathLst>
                <a:path w="19186" h="5523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Google Shape;186;p14"/>
            <p:cNvSpPr/>
            <p:nvPr/>
          </p:nvSpPr>
          <p:spPr>
            <a:xfrm>
              <a:off x="1092600" y="1905120"/>
              <a:ext cx="199800" cy="153720"/>
            </a:xfrm>
            <a:custGeom>
              <a:avLst/>
              <a:gdLst/>
              <a:ahLst/>
              <a:rect l="l" t="t" r="r" b="b"/>
              <a:pathLst>
                <a:path w="7957" h="6133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Google Shape;187;p14"/>
            <p:cNvSpPr/>
            <p:nvPr/>
          </p:nvSpPr>
          <p:spPr>
            <a:xfrm>
              <a:off x="1257840" y="1747440"/>
              <a:ext cx="194040" cy="73080"/>
            </a:xfrm>
            <a:custGeom>
              <a:avLst/>
              <a:gdLst/>
              <a:ahLst/>
              <a:rect l="l" t="t" r="r" b="b"/>
              <a:pathLst>
                <a:path w="7735" h="2918">
                  <a:moveTo>
                    <a:pt x="3807" y="1"/>
                  </a:moveTo>
                  <a:cubicBezTo>
                    <a:pt x="3769" y="1"/>
                    <a:pt x="3730" y="2"/>
                    <a:pt x="3691" y="4"/>
                  </a:cubicBezTo>
                  <a:cubicBezTo>
                    <a:pt x="2768" y="67"/>
                    <a:pt x="2026" y="767"/>
                    <a:pt x="1908" y="1683"/>
                  </a:cubicBezTo>
                  <a:cubicBezTo>
                    <a:pt x="1723" y="1598"/>
                    <a:pt x="1532" y="1559"/>
                    <a:pt x="1346" y="1559"/>
                  </a:cubicBezTo>
                  <a:cubicBezTo>
                    <a:pt x="637" y="1559"/>
                    <a:pt x="1" y="2130"/>
                    <a:pt x="1" y="2911"/>
                  </a:cubicBezTo>
                  <a:lnTo>
                    <a:pt x="7735" y="2918"/>
                  </a:lnTo>
                  <a:cubicBezTo>
                    <a:pt x="7735" y="2023"/>
                    <a:pt x="7005" y="1354"/>
                    <a:pt x="6177" y="1354"/>
                  </a:cubicBezTo>
                  <a:cubicBezTo>
                    <a:pt x="6009" y="1354"/>
                    <a:pt x="5838" y="1382"/>
                    <a:pt x="5668" y="1440"/>
                  </a:cubicBezTo>
                  <a:cubicBezTo>
                    <a:pt x="5449" y="590"/>
                    <a:pt x="4676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Google Shape;188;p14"/>
            <p:cNvSpPr/>
            <p:nvPr/>
          </p:nvSpPr>
          <p:spPr>
            <a:xfrm>
              <a:off x="1154160" y="1895400"/>
              <a:ext cx="22320" cy="19080"/>
            </a:xfrm>
            <a:custGeom>
              <a:avLst/>
              <a:gdLst/>
              <a:ahLst/>
              <a:rect l="l" t="t" r="r" b="b"/>
              <a:pathLst>
                <a:path w="903" h="773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Google Shape;189;p14"/>
            <p:cNvSpPr/>
            <p:nvPr/>
          </p:nvSpPr>
          <p:spPr>
            <a:xfrm>
              <a:off x="1115280" y="1895400"/>
              <a:ext cx="22320" cy="19080"/>
            </a:xfrm>
            <a:custGeom>
              <a:avLst/>
              <a:gdLst/>
              <a:ahLst/>
              <a:rect l="l" t="t" r="r" b="b"/>
              <a:pathLst>
                <a:path w="903" h="773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Google Shape;190;p14"/>
            <p:cNvSpPr/>
            <p:nvPr/>
          </p:nvSpPr>
          <p:spPr>
            <a:xfrm>
              <a:off x="1076400" y="1895400"/>
              <a:ext cx="22320" cy="19080"/>
            </a:xfrm>
            <a:custGeom>
              <a:avLst/>
              <a:gdLst/>
              <a:ahLst/>
              <a:rect l="l" t="t" r="r" b="b"/>
              <a:pathLst>
                <a:path w="902" h="77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Google Shape;191;p14"/>
            <p:cNvSpPr/>
            <p:nvPr/>
          </p:nvSpPr>
          <p:spPr>
            <a:xfrm>
              <a:off x="1037880" y="1895400"/>
              <a:ext cx="22320" cy="19080"/>
            </a:xfrm>
            <a:custGeom>
              <a:avLst/>
              <a:gdLst/>
              <a:ahLst/>
              <a:rect l="l" t="t" r="r" b="b"/>
              <a:pathLst>
                <a:path w="903" h="77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Google Shape;192;p14"/>
            <p:cNvSpPr/>
            <p:nvPr/>
          </p:nvSpPr>
          <p:spPr>
            <a:xfrm>
              <a:off x="1319040" y="1895400"/>
              <a:ext cx="22320" cy="19080"/>
            </a:xfrm>
            <a:custGeom>
              <a:avLst/>
              <a:gdLst/>
              <a:ahLst/>
              <a:rect l="l" t="t" r="r" b="b"/>
              <a:pathLst>
                <a:path w="903" h="77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Google Shape;193;p14"/>
            <p:cNvSpPr/>
            <p:nvPr/>
          </p:nvSpPr>
          <p:spPr>
            <a:xfrm>
              <a:off x="1338840" y="1747800"/>
              <a:ext cx="113040" cy="72720"/>
            </a:xfrm>
            <a:custGeom>
              <a:avLst/>
              <a:gdLst/>
              <a:ahLst/>
              <a:rect l="l" t="t" r="r" b="b"/>
              <a:pathLst>
                <a:path w="4502" h="2908">
                  <a:moveTo>
                    <a:pt x="583" y="0"/>
                  </a:moveTo>
                  <a:cubicBezTo>
                    <a:pt x="390" y="0"/>
                    <a:pt x="194" y="30"/>
                    <a:pt x="0" y="91"/>
                  </a:cubicBezTo>
                  <a:cubicBezTo>
                    <a:pt x="624" y="286"/>
                    <a:pt x="1103" y="792"/>
                    <a:pt x="1269" y="1430"/>
                  </a:cubicBezTo>
                  <a:cubicBezTo>
                    <a:pt x="1440" y="1372"/>
                    <a:pt x="1611" y="1344"/>
                    <a:pt x="1779" y="1344"/>
                  </a:cubicBezTo>
                  <a:cubicBezTo>
                    <a:pt x="2607" y="1344"/>
                    <a:pt x="3338" y="2013"/>
                    <a:pt x="3343" y="2908"/>
                  </a:cubicBezTo>
                  <a:lnTo>
                    <a:pt x="4502" y="2908"/>
                  </a:lnTo>
                  <a:cubicBezTo>
                    <a:pt x="4502" y="2019"/>
                    <a:pt x="3772" y="1351"/>
                    <a:pt x="2944" y="1351"/>
                  </a:cubicBezTo>
                  <a:cubicBezTo>
                    <a:pt x="2777" y="1351"/>
                    <a:pt x="2605" y="1379"/>
                    <a:pt x="2435" y="1437"/>
                  </a:cubicBezTo>
                  <a:cubicBezTo>
                    <a:pt x="2209" y="567"/>
                    <a:pt x="143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Google Shape;194;p14"/>
            <p:cNvSpPr/>
            <p:nvPr/>
          </p:nvSpPr>
          <p:spPr>
            <a:xfrm>
              <a:off x="1095120" y="1905120"/>
              <a:ext cx="196920" cy="153720"/>
            </a:xfrm>
            <a:custGeom>
              <a:avLst/>
              <a:gdLst/>
              <a:ahLst/>
              <a:rect l="l" t="t" r="r" b="b"/>
              <a:pathLst>
                <a:path w="7851" h="6133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Google Shape;195;p14"/>
            <p:cNvSpPr/>
            <p:nvPr/>
          </p:nvSpPr>
          <p:spPr>
            <a:xfrm>
              <a:off x="1409040" y="1907640"/>
              <a:ext cx="45360" cy="28800"/>
            </a:xfrm>
            <a:custGeom>
              <a:avLst/>
              <a:gdLst/>
              <a:ahLst/>
              <a:rect l="l" t="t" r="r" b="b"/>
              <a:pathLst>
                <a:path w="1825" h="1160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Google Shape;196;p14"/>
            <p:cNvSpPr/>
            <p:nvPr/>
          </p:nvSpPr>
          <p:spPr>
            <a:xfrm>
              <a:off x="1377360" y="1873440"/>
              <a:ext cx="60480" cy="33840"/>
            </a:xfrm>
            <a:custGeom>
              <a:avLst/>
              <a:gdLst/>
              <a:ahLst/>
              <a:rect l="l" t="t" r="r" b="b"/>
              <a:pathLst>
                <a:path w="2421" h="1353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Google Shape;197;p14"/>
            <p:cNvSpPr/>
            <p:nvPr/>
          </p:nvSpPr>
          <p:spPr>
            <a:xfrm>
              <a:off x="1377360" y="1873440"/>
              <a:ext cx="60480" cy="33840"/>
            </a:xfrm>
            <a:custGeom>
              <a:avLst/>
              <a:gdLst/>
              <a:ahLst/>
              <a:rect l="l" t="t" r="r" b="b"/>
              <a:pathLst>
                <a:path w="2421" h="1353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8" name="Google Shape;198;p14"/>
          <p:cNvSpPr/>
          <p:nvPr/>
        </p:nvSpPr>
        <p:spPr>
          <a:xfrm>
            <a:off x="504000" y="2545560"/>
            <a:ext cx="820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8964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Google Shape;199;p14"/>
          <p:cNvSpPr/>
          <p:nvPr/>
        </p:nvSpPr>
        <p:spPr>
          <a:xfrm>
            <a:off x="1117800" y="2450880"/>
            <a:ext cx="189000" cy="1890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Google Shape;200;p14"/>
          <p:cNvSpPr/>
          <p:nvPr/>
        </p:nvSpPr>
        <p:spPr>
          <a:xfrm>
            <a:off x="2659680" y="2450880"/>
            <a:ext cx="189000" cy="1890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Google Shape;201;p14"/>
          <p:cNvSpPr/>
          <p:nvPr/>
        </p:nvSpPr>
        <p:spPr>
          <a:xfrm>
            <a:off x="6163920" y="2450880"/>
            <a:ext cx="189000" cy="1890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Google Shape;202;p14"/>
          <p:cNvSpPr/>
          <p:nvPr/>
        </p:nvSpPr>
        <p:spPr>
          <a:xfrm>
            <a:off x="7844760" y="2450880"/>
            <a:ext cx="189000" cy="1890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Google Shape;203;p14"/>
          <p:cNvSpPr/>
          <p:nvPr/>
        </p:nvSpPr>
        <p:spPr>
          <a:xfrm>
            <a:off x="564120" y="3009600"/>
            <a:ext cx="129672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TOPIC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4" name="Google Shape;204;p14"/>
          <p:cNvSpPr/>
          <p:nvPr/>
        </p:nvSpPr>
        <p:spPr>
          <a:xfrm>
            <a:off x="2245320" y="3009600"/>
            <a:ext cx="10044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TOOLS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" name="Google Shape;205;p14"/>
          <p:cNvSpPr/>
          <p:nvPr/>
        </p:nvSpPr>
        <p:spPr>
          <a:xfrm>
            <a:off x="5572440" y="3009600"/>
            <a:ext cx="133416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DATABASE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6" name="Google Shape;206;p14"/>
          <p:cNvSpPr/>
          <p:nvPr/>
        </p:nvSpPr>
        <p:spPr>
          <a:xfrm>
            <a:off x="7328880" y="3009600"/>
            <a:ext cx="124992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ANALYSIS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7" name="Google Shape;207;p14"/>
          <p:cNvSpPr/>
          <p:nvPr/>
        </p:nvSpPr>
        <p:spPr>
          <a:xfrm>
            <a:off x="487800" y="3359160"/>
            <a:ext cx="156924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126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주제 선정 배경과 </a:t>
            </a:r>
            <a:endParaRPr b="0" lang="en-US" sz="12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주요 관점 소개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8" name="Google Shape;208;p14"/>
          <p:cNvSpPr/>
          <p:nvPr/>
        </p:nvSpPr>
        <p:spPr>
          <a:xfrm>
            <a:off x="2022840" y="3359160"/>
            <a:ext cx="156924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프로젝트를 진행에 사용한 도구 소개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9" name="Google Shape;209;p14"/>
          <p:cNvSpPr/>
          <p:nvPr/>
        </p:nvSpPr>
        <p:spPr>
          <a:xfrm>
            <a:off x="5377680" y="3357000"/>
            <a:ext cx="174852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126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데이터 베이스를</a:t>
            </a:r>
            <a:endParaRPr b="0" lang="en-US" sz="12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이용한 데이터 관리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0" name="Google Shape;210;p14"/>
          <p:cNvSpPr/>
          <p:nvPr/>
        </p:nvSpPr>
        <p:spPr>
          <a:xfrm>
            <a:off x="7062120" y="3357000"/>
            <a:ext cx="1748520" cy="97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데이터 분석 결과와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가격 요소에 대한 다른 관점 분석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1" name="Google Shape;211;p14"/>
          <p:cNvSpPr/>
          <p:nvPr/>
        </p:nvSpPr>
        <p:spPr>
          <a:xfrm>
            <a:off x="710280" y="2695320"/>
            <a:ext cx="10044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01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Google Shape;212;p14"/>
          <p:cNvSpPr/>
          <p:nvPr/>
        </p:nvSpPr>
        <p:spPr>
          <a:xfrm>
            <a:off x="2245320" y="2695320"/>
            <a:ext cx="10044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02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Google Shape;213;p14"/>
          <p:cNvSpPr/>
          <p:nvPr/>
        </p:nvSpPr>
        <p:spPr>
          <a:xfrm>
            <a:off x="5752440" y="2695320"/>
            <a:ext cx="10044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04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Google Shape;214;p14"/>
          <p:cNvSpPr/>
          <p:nvPr/>
        </p:nvSpPr>
        <p:spPr>
          <a:xfrm>
            <a:off x="7436880" y="2695320"/>
            <a:ext cx="10044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04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35" name="Google Shape;215;p14"/>
          <p:cNvGrpSpPr/>
          <p:nvPr/>
        </p:nvGrpSpPr>
        <p:grpSpPr>
          <a:xfrm>
            <a:off x="4182120" y="1548360"/>
            <a:ext cx="637200" cy="586080"/>
            <a:chOff x="4182120" y="1548360"/>
            <a:chExt cx="637200" cy="586080"/>
          </a:xfrm>
        </p:grpSpPr>
        <p:sp>
          <p:nvSpPr>
            <p:cNvPr id="236" name="Google Shape;216;p14"/>
            <p:cNvSpPr/>
            <p:nvPr/>
          </p:nvSpPr>
          <p:spPr>
            <a:xfrm>
              <a:off x="4182120" y="1548360"/>
              <a:ext cx="637200" cy="586080"/>
            </a:xfrm>
            <a:custGeom>
              <a:avLst/>
              <a:gdLst/>
              <a:ahLst/>
              <a:rect l="l" t="t" r="r" b="b"/>
              <a:pathLst>
                <a:path w="62976" h="57917">
                  <a:moveTo>
                    <a:pt x="32082" y="0"/>
                  </a:moveTo>
                  <a:cubicBezTo>
                    <a:pt x="19210" y="0"/>
                    <a:pt x="7220" y="9048"/>
                    <a:pt x="3981" y="21560"/>
                  </a:cubicBezTo>
                  <a:cubicBezTo>
                    <a:pt x="0" y="36953"/>
                    <a:pt x="9062" y="52650"/>
                    <a:pt x="24341" y="56934"/>
                  </a:cubicBezTo>
                  <a:cubicBezTo>
                    <a:pt x="26763" y="57598"/>
                    <a:pt x="29245" y="57916"/>
                    <a:pt x="31720" y="57916"/>
                  </a:cubicBezTo>
                  <a:cubicBezTo>
                    <a:pt x="42108" y="57916"/>
                    <a:pt x="52364" y="52305"/>
                    <a:pt x="57478" y="43058"/>
                  </a:cubicBezTo>
                  <a:cubicBezTo>
                    <a:pt x="59108" y="40138"/>
                    <a:pt x="60170" y="36991"/>
                    <a:pt x="60700" y="33731"/>
                  </a:cubicBezTo>
                  <a:cubicBezTo>
                    <a:pt x="62975" y="19399"/>
                    <a:pt x="54103" y="5561"/>
                    <a:pt x="40379" y="1276"/>
                  </a:cubicBezTo>
                  <a:cubicBezTo>
                    <a:pt x="38066" y="556"/>
                    <a:pt x="35639" y="139"/>
                    <a:pt x="33251" y="25"/>
                  </a:cubicBezTo>
                  <a:cubicBezTo>
                    <a:pt x="32860" y="9"/>
                    <a:pt x="32471" y="0"/>
                    <a:pt x="32082" y="0"/>
                  </a:cubicBezTo>
                  <a:close/>
                </a:path>
              </a:pathLst>
            </a:custGeom>
            <a:solidFill>
              <a:srgbClr val="f7f7f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Google Shape;217;p14"/>
            <p:cNvSpPr/>
            <p:nvPr/>
          </p:nvSpPr>
          <p:spPr>
            <a:xfrm>
              <a:off x="4235040" y="1591200"/>
              <a:ext cx="522360" cy="502560"/>
            </a:xfrm>
            <a:custGeom>
              <a:avLst/>
              <a:gdLst/>
              <a:ahLst/>
              <a:rect l="l" t="t" r="r" b="b"/>
              <a:pathLst>
                <a:path w="51640" h="49692">
                  <a:moveTo>
                    <a:pt x="26701" y="11842"/>
                  </a:moveTo>
                  <a:cubicBezTo>
                    <a:pt x="33368" y="11842"/>
                    <a:pt x="39772" y="17010"/>
                    <a:pt x="39772" y="24834"/>
                  </a:cubicBezTo>
                  <a:cubicBezTo>
                    <a:pt x="39772" y="32000"/>
                    <a:pt x="33971" y="37801"/>
                    <a:pt x="26806" y="37801"/>
                  </a:cubicBezTo>
                  <a:lnTo>
                    <a:pt x="26806" y="37839"/>
                  </a:lnTo>
                  <a:cubicBezTo>
                    <a:pt x="15242" y="37839"/>
                    <a:pt x="9441" y="23849"/>
                    <a:pt x="17630" y="15659"/>
                  </a:cubicBezTo>
                  <a:cubicBezTo>
                    <a:pt x="20267" y="13023"/>
                    <a:pt x="23514" y="11842"/>
                    <a:pt x="26701" y="11842"/>
                  </a:cubicBezTo>
                  <a:close/>
                  <a:moveTo>
                    <a:pt x="26806" y="1"/>
                  </a:moveTo>
                  <a:cubicBezTo>
                    <a:pt x="16758" y="1"/>
                    <a:pt x="7697" y="6067"/>
                    <a:pt x="3868" y="15318"/>
                  </a:cubicBezTo>
                  <a:cubicBezTo>
                    <a:pt x="1" y="24607"/>
                    <a:pt x="2124" y="35299"/>
                    <a:pt x="9252" y="42426"/>
                  </a:cubicBezTo>
                  <a:cubicBezTo>
                    <a:pt x="13997" y="47172"/>
                    <a:pt x="20355" y="49692"/>
                    <a:pt x="26827" y="49692"/>
                  </a:cubicBezTo>
                  <a:cubicBezTo>
                    <a:pt x="30025" y="49692"/>
                    <a:pt x="33250" y="49077"/>
                    <a:pt x="36322" y="47810"/>
                  </a:cubicBezTo>
                  <a:cubicBezTo>
                    <a:pt x="45573" y="43943"/>
                    <a:pt x="51639" y="34882"/>
                    <a:pt x="51639" y="24834"/>
                  </a:cubicBezTo>
                  <a:cubicBezTo>
                    <a:pt x="51639" y="11110"/>
                    <a:pt x="40530" y="1"/>
                    <a:pt x="26806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Google Shape;218;p14"/>
            <p:cNvSpPr/>
            <p:nvPr/>
          </p:nvSpPr>
          <p:spPr>
            <a:xfrm>
              <a:off x="4465440" y="1591200"/>
              <a:ext cx="92880" cy="123840"/>
            </a:xfrm>
            <a:custGeom>
              <a:avLst/>
              <a:gdLst/>
              <a:ahLst/>
              <a:rect l="l" t="t" r="r" b="b"/>
              <a:pathLst>
                <a:path w="9214" h="12264">
                  <a:moveTo>
                    <a:pt x="4005" y="1"/>
                  </a:moveTo>
                  <a:cubicBezTo>
                    <a:pt x="2669" y="1"/>
                    <a:pt x="1332" y="108"/>
                    <a:pt x="1" y="321"/>
                  </a:cubicBezTo>
                  <a:cubicBezTo>
                    <a:pt x="1176" y="4112"/>
                    <a:pt x="1859" y="8056"/>
                    <a:pt x="2048" y="11999"/>
                  </a:cubicBezTo>
                  <a:cubicBezTo>
                    <a:pt x="2574" y="11937"/>
                    <a:pt x="3126" y="11875"/>
                    <a:pt x="3661" y="11875"/>
                  </a:cubicBezTo>
                  <a:cubicBezTo>
                    <a:pt x="3782" y="11875"/>
                    <a:pt x="3901" y="11878"/>
                    <a:pt x="4020" y="11885"/>
                  </a:cubicBezTo>
                  <a:cubicBezTo>
                    <a:pt x="4128" y="11881"/>
                    <a:pt x="4236" y="11879"/>
                    <a:pt x="4345" y="11879"/>
                  </a:cubicBezTo>
                  <a:cubicBezTo>
                    <a:pt x="5298" y="11879"/>
                    <a:pt x="6247" y="12026"/>
                    <a:pt x="7166" y="12264"/>
                  </a:cubicBezTo>
                  <a:cubicBezTo>
                    <a:pt x="7280" y="8283"/>
                    <a:pt x="7963" y="4340"/>
                    <a:pt x="9214" y="549"/>
                  </a:cubicBezTo>
                  <a:cubicBezTo>
                    <a:pt x="7495" y="183"/>
                    <a:pt x="5752" y="1"/>
                    <a:pt x="4005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Google Shape;219;p14"/>
            <p:cNvSpPr/>
            <p:nvPr/>
          </p:nvSpPr>
          <p:spPr>
            <a:xfrm>
              <a:off x="4633560" y="1802160"/>
              <a:ext cx="125640" cy="92880"/>
            </a:xfrm>
            <a:custGeom>
              <a:avLst/>
              <a:gdLst/>
              <a:ahLst/>
              <a:rect l="l" t="t" r="r" b="b"/>
              <a:pathLst>
                <a:path w="12436" h="9214">
                  <a:moveTo>
                    <a:pt x="11943" y="0"/>
                  </a:moveTo>
                  <a:lnTo>
                    <a:pt x="11943" y="0"/>
                  </a:lnTo>
                  <a:cubicBezTo>
                    <a:pt x="8151" y="1176"/>
                    <a:pt x="4208" y="1858"/>
                    <a:pt x="265" y="2048"/>
                  </a:cubicBezTo>
                  <a:cubicBezTo>
                    <a:pt x="341" y="2692"/>
                    <a:pt x="379" y="3375"/>
                    <a:pt x="379" y="4019"/>
                  </a:cubicBezTo>
                  <a:cubicBezTo>
                    <a:pt x="379" y="5081"/>
                    <a:pt x="265" y="6105"/>
                    <a:pt x="0" y="7166"/>
                  </a:cubicBezTo>
                  <a:cubicBezTo>
                    <a:pt x="3981" y="7280"/>
                    <a:pt x="7924" y="7962"/>
                    <a:pt x="11715" y="9214"/>
                  </a:cubicBezTo>
                  <a:cubicBezTo>
                    <a:pt x="12360" y="6180"/>
                    <a:pt x="12436" y="3034"/>
                    <a:pt x="11943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Google Shape;220;p14"/>
            <p:cNvSpPr/>
            <p:nvPr/>
          </p:nvSpPr>
          <p:spPr>
            <a:xfrm>
              <a:off x="4453920" y="1970640"/>
              <a:ext cx="92520" cy="123120"/>
            </a:xfrm>
            <a:custGeom>
              <a:avLst/>
              <a:gdLst/>
              <a:ahLst/>
              <a:rect l="l" t="t" r="r" b="b"/>
              <a:pathLst>
                <a:path w="9176" h="12209">
                  <a:moveTo>
                    <a:pt x="2010" y="1"/>
                  </a:moveTo>
                  <a:cubicBezTo>
                    <a:pt x="1896" y="3944"/>
                    <a:pt x="1214" y="7887"/>
                    <a:pt x="0" y="11678"/>
                  </a:cubicBezTo>
                  <a:cubicBezTo>
                    <a:pt x="1669" y="12019"/>
                    <a:pt x="3413" y="12209"/>
                    <a:pt x="5157" y="12209"/>
                  </a:cubicBezTo>
                  <a:cubicBezTo>
                    <a:pt x="6522" y="12209"/>
                    <a:pt x="7849" y="12095"/>
                    <a:pt x="9175" y="11906"/>
                  </a:cubicBezTo>
                  <a:cubicBezTo>
                    <a:pt x="8000" y="8076"/>
                    <a:pt x="7318" y="4171"/>
                    <a:pt x="7128" y="190"/>
                  </a:cubicBezTo>
                  <a:cubicBezTo>
                    <a:pt x="6484" y="304"/>
                    <a:pt x="5801" y="342"/>
                    <a:pt x="5157" y="342"/>
                  </a:cubicBezTo>
                  <a:cubicBezTo>
                    <a:pt x="4095" y="342"/>
                    <a:pt x="3033" y="228"/>
                    <a:pt x="2010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Google Shape;221;p14"/>
            <p:cNvSpPr/>
            <p:nvPr/>
          </p:nvSpPr>
          <p:spPr>
            <a:xfrm>
              <a:off x="4254840" y="1790280"/>
              <a:ext cx="123480" cy="92880"/>
            </a:xfrm>
            <a:custGeom>
              <a:avLst/>
              <a:gdLst/>
              <a:ahLst/>
              <a:rect l="l" t="t" r="r" b="b"/>
              <a:pathLst>
                <a:path w="12247" h="9214">
                  <a:moveTo>
                    <a:pt x="531" y="0"/>
                  </a:moveTo>
                  <a:cubicBezTo>
                    <a:pt x="152" y="1706"/>
                    <a:pt x="0" y="3450"/>
                    <a:pt x="0" y="5232"/>
                  </a:cubicBezTo>
                  <a:cubicBezTo>
                    <a:pt x="0" y="6559"/>
                    <a:pt x="114" y="7886"/>
                    <a:pt x="303" y="9213"/>
                  </a:cubicBezTo>
                  <a:cubicBezTo>
                    <a:pt x="4095" y="8076"/>
                    <a:pt x="8038" y="7355"/>
                    <a:pt x="11981" y="7166"/>
                  </a:cubicBezTo>
                  <a:cubicBezTo>
                    <a:pt x="11905" y="6521"/>
                    <a:pt x="11867" y="5877"/>
                    <a:pt x="11867" y="5232"/>
                  </a:cubicBezTo>
                  <a:cubicBezTo>
                    <a:pt x="11867" y="4171"/>
                    <a:pt x="11981" y="3109"/>
                    <a:pt x="12246" y="2085"/>
                  </a:cubicBezTo>
                  <a:cubicBezTo>
                    <a:pt x="8265" y="1934"/>
                    <a:pt x="4322" y="1251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2" name="Google Shape;222;p14"/>
          <p:cNvSpPr/>
          <p:nvPr/>
        </p:nvSpPr>
        <p:spPr>
          <a:xfrm>
            <a:off x="4411080" y="2450880"/>
            <a:ext cx="189000" cy="1890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Google Shape;223;p14"/>
          <p:cNvSpPr/>
          <p:nvPr/>
        </p:nvSpPr>
        <p:spPr>
          <a:xfrm>
            <a:off x="3999960" y="3009600"/>
            <a:ext cx="10044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Google Shape;224;p14"/>
          <p:cNvSpPr/>
          <p:nvPr/>
        </p:nvSpPr>
        <p:spPr>
          <a:xfrm>
            <a:off x="3624840" y="3357000"/>
            <a:ext cx="174852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126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수집한 데이터 설명과</a:t>
            </a:r>
            <a:endParaRPr b="0" lang="en-US" sz="12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데이터 전처리 과정 소개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5" name="Google Shape;225;p14"/>
          <p:cNvSpPr/>
          <p:nvPr/>
        </p:nvSpPr>
        <p:spPr>
          <a:xfrm>
            <a:off x="3999960" y="2695320"/>
            <a:ext cx="10044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03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46" name="Google Shape;226;p14"/>
          <p:cNvGrpSpPr/>
          <p:nvPr/>
        </p:nvGrpSpPr>
        <p:grpSpPr>
          <a:xfrm>
            <a:off x="3265200" y="547200"/>
            <a:ext cx="321480" cy="318960"/>
            <a:chOff x="3265200" y="547200"/>
            <a:chExt cx="321480" cy="318960"/>
          </a:xfrm>
        </p:grpSpPr>
        <p:sp>
          <p:nvSpPr>
            <p:cNvPr id="247" name="Google Shape;227;p14"/>
            <p:cNvSpPr/>
            <p:nvPr/>
          </p:nvSpPr>
          <p:spPr>
            <a:xfrm>
              <a:off x="3420720" y="615600"/>
              <a:ext cx="101160" cy="93240"/>
            </a:xfrm>
            <a:custGeom>
              <a:avLst/>
              <a:gdLst/>
              <a:ahLst/>
              <a:rect l="l" t="t" r="r" b="b"/>
              <a:pathLst>
                <a:path w="6152" h="5666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Google Shape;228;p14"/>
            <p:cNvSpPr/>
            <p:nvPr/>
          </p:nvSpPr>
          <p:spPr>
            <a:xfrm>
              <a:off x="3265200" y="547200"/>
              <a:ext cx="321480" cy="318960"/>
            </a:xfrm>
            <a:custGeom>
              <a:avLst/>
              <a:gdLst/>
              <a:ahLst/>
              <a:rect l="l" t="t" r="r" b="b"/>
              <a:pathLst>
                <a:path w="19464" h="19326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Google Shape;229;p14"/>
            <p:cNvSpPr/>
            <p:nvPr/>
          </p:nvSpPr>
          <p:spPr>
            <a:xfrm>
              <a:off x="3408480" y="706320"/>
              <a:ext cx="18360" cy="18360"/>
            </a:xfrm>
            <a:custGeom>
              <a:avLst/>
              <a:gdLst/>
              <a:ahLst/>
              <a:rect l="l" t="t" r="r" b="b"/>
              <a:pathLst>
                <a:path w="1133" h="1133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0" name="Google Shape;230;p14"/>
          <p:cNvGrpSpPr/>
          <p:nvPr/>
        </p:nvGrpSpPr>
        <p:grpSpPr>
          <a:xfrm>
            <a:off x="5582520" y="576720"/>
            <a:ext cx="339840" cy="309240"/>
            <a:chOff x="5582520" y="576720"/>
            <a:chExt cx="339840" cy="309240"/>
          </a:xfrm>
        </p:grpSpPr>
        <p:sp>
          <p:nvSpPr>
            <p:cNvPr id="251" name="Google Shape;231;p14"/>
            <p:cNvSpPr/>
            <p:nvPr/>
          </p:nvSpPr>
          <p:spPr>
            <a:xfrm>
              <a:off x="5582520" y="576720"/>
              <a:ext cx="339840" cy="309240"/>
            </a:xfrm>
            <a:custGeom>
              <a:avLst/>
              <a:gdLst/>
              <a:ahLst/>
              <a:rect l="l" t="t" r="r" b="b"/>
              <a:pathLst>
                <a:path w="19325" h="1759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Google Shape;232;p14"/>
            <p:cNvSpPr/>
            <p:nvPr/>
          </p:nvSpPr>
          <p:spPr>
            <a:xfrm>
              <a:off x="5623200" y="718200"/>
              <a:ext cx="72720" cy="70200"/>
            </a:xfrm>
            <a:custGeom>
              <a:avLst/>
              <a:gdLst/>
              <a:ahLst/>
              <a:rect l="l" t="t" r="r" b="b"/>
              <a:pathLst>
                <a:path w="4158" h="4001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Google Shape;233;p14"/>
            <p:cNvSpPr/>
            <p:nvPr/>
          </p:nvSpPr>
          <p:spPr>
            <a:xfrm>
              <a:off x="5806080" y="718200"/>
              <a:ext cx="72720" cy="70200"/>
            </a:xfrm>
            <a:custGeom>
              <a:avLst/>
              <a:gdLst/>
              <a:ahLst/>
              <a:rect l="l" t="t" r="r" b="b"/>
              <a:pathLst>
                <a:path w="4159" h="4001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Google Shape;234;p14"/>
            <p:cNvSpPr/>
            <p:nvPr/>
          </p:nvSpPr>
          <p:spPr>
            <a:xfrm>
              <a:off x="5709600" y="746280"/>
              <a:ext cx="83880" cy="19440"/>
            </a:xfrm>
            <a:custGeom>
              <a:avLst/>
              <a:gdLst/>
              <a:ahLst/>
              <a:rect l="l" t="t" r="r" b="b"/>
              <a:pathLst>
                <a:path w="4793" h="1134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Google Shape;646;p32"/>
          <p:cNvSpPr/>
          <p:nvPr/>
        </p:nvSpPr>
        <p:spPr>
          <a:xfrm>
            <a:off x="744480" y="103572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데이터로 분석해본 결과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-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결론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4" name="Google Shape;647;p32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Google Shape;648;p32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Google Shape;649;p32"/>
          <p:cNvSpPr/>
          <p:nvPr/>
        </p:nvSpPr>
        <p:spPr>
          <a:xfrm>
            <a:off x="641160" y="1844280"/>
            <a:ext cx="8502840" cy="32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5568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구글은 몇개 항공사를 제외하고는 동일한 가격을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3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일 유지</a:t>
            </a:r>
            <a:endParaRPr b="0" lang="en-US" sz="2000" spc="-1" strike="noStrike">
              <a:latin typeface="Arial"/>
            </a:endParaRPr>
          </a:p>
          <a:p>
            <a:pPr marL="457200" indent="-35568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네이버는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30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분 마다 가격 변동이 활발하다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Etc.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테스트로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2,3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분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docker 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크롤링 타임 설정사이에도 값이 변동</a:t>
            </a:r>
            <a:endParaRPr b="0" lang="en-US" sz="2000" spc="-1" strike="noStrike">
              <a:latin typeface="Arial"/>
            </a:endParaRPr>
          </a:p>
          <a:p>
            <a:pPr marL="457200" indent="-35568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네이버는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..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최대한 많이 들어가보시는게 이득입니다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^^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Google Shape;655;p33"/>
          <p:cNvSpPr/>
          <p:nvPr/>
        </p:nvSpPr>
        <p:spPr>
          <a:xfrm>
            <a:off x="744480" y="103572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데이터로 분석해본 결과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-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궁금해서 찍어본 손해가격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9" name="Google Shape;656;p33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Google Shape;657;p33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Google Shape;658;p33"/>
          <p:cNvSpPr/>
          <p:nvPr/>
        </p:nvSpPr>
        <p:spPr>
          <a:xfrm>
            <a:off x="641160" y="1463400"/>
            <a:ext cx="738576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24000">
              <a:lnSpc>
                <a:spcPct val="115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네이버에서 가장 변동폭이 컸던 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VN 3441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항공기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 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15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클릭한번에 얼마가 손해인건가 봤더니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..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602" name="Google Shape;659;p33" descr=""/>
          <p:cNvPicPr/>
          <p:nvPr/>
        </p:nvPicPr>
        <p:blipFill>
          <a:blip r:embed="rId1"/>
          <a:stretch/>
        </p:blipFill>
        <p:spPr>
          <a:xfrm>
            <a:off x="744480" y="2177280"/>
            <a:ext cx="7942320" cy="272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Google Shape;665;p34"/>
          <p:cNvSpPr/>
          <p:nvPr/>
        </p:nvSpPr>
        <p:spPr>
          <a:xfrm>
            <a:off x="744480" y="103572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데이터로 분석해본 결과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-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궁금해서 찍어본 손해가격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05" name="Google Shape;666;p34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Google Shape;667;p34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Google Shape;668;p34"/>
          <p:cNvSpPr/>
          <p:nvPr/>
        </p:nvSpPr>
        <p:spPr>
          <a:xfrm>
            <a:off x="488520" y="1767960"/>
            <a:ext cx="2692800" cy="21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-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거의 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30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분마다 가격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변동이 있다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</a:pP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-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가장 최고가와 최저가를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비교해보니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..!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-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클릭한번에 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5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만 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5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천원 왕복으로 구매하면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10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만…원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608" name="Google Shape;669;p34" descr=""/>
          <p:cNvPicPr/>
          <p:nvPr/>
        </p:nvPicPr>
        <p:blipFill>
          <a:blip r:embed="rId1"/>
          <a:stretch/>
        </p:blipFill>
        <p:spPr>
          <a:xfrm>
            <a:off x="3333960" y="1437840"/>
            <a:ext cx="5591160" cy="346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Google Shape;675;p35"/>
          <p:cNvSpPr/>
          <p:nvPr/>
        </p:nvSpPr>
        <p:spPr>
          <a:xfrm>
            <a:off x="744480" y="103572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데이터가 이렇게 많은데 도움이 될 수 있는 다른 정보도 있을까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1" name="Google Shape;676;p35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Google Shape;677;p35"/>
          <p:cNvSpPr/>
          <p:nvPr/>
        </p:nvSpPr>
        <p:spPr>
          <a:xfrm>
            <a:off x="606240" y="2043360"/>
            <a:ext cx="8218080" cy="14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5568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항공사와 중소 항공사 사이의 가격 변동은 어떻게 다를까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2000" spc="-1" strike="noStrike">
              <a:latin typeface="Arial"/>
            </a:endParaRPr>
          </a:p>
          <a:p>
            <a:pPr marL="457200" indent="-35568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혹시 특정 시간에 비행기 운항이 적으면 가격이 상승할까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Google Shape;683;p36"/>
          <p:cNvSpPr/>
          <p:nvPr/>
        </p:nvSpPr>
        <p:spPr>
          <a:xfrm>
            <a:off x="744480" y="103572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항공사와 중소 항공사 사이의 가격 변동은 어떻게 다를까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5" name="Google Shape;684;p36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Google Shape;685;p36"/>
          <p:cNvSpPr/>
          <p:nvPr/>
        </p:nvSpPr>
        <p:spPr>
          <a:xfrm>
            <a:off x="503280" y="138708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Google Shape;686;p36"/>
          <p:cNvSpPr/>
          <p:nvPr/>
        </p:nvSpPr>
        <p:spPr>
          <a:xfrm>
            <a:off x="945720" y="1721880"/>
            <a:ext cx="7385760" cy="5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일단 대형 항공사들이 누굴까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멋있게 데이터로 찾기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(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공공데이터 포털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)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618" name="Google Shape;687;p36" descr=""/>
          <p:cNvPicPr/>
          <p:nvPr/>
        </p:nvPicPr>
        <p:blipFill>
          <a:blip r:embed="rId1"/>
          <a:stretch/>
        </p:blipFill>
        <p:spPr>
          <a:xfrm>
            <a:off x="1915200" y="2277360"/>
            <a:ext cx="5456160" cy="262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Google Shape;693;p37"/>
          <p:cNvSpPr/>
          <p:nvPr/>
        </p:nvSpPr>
        <p:spPr>
          <a:xfrm>
            <a:off x="816120" y="73008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항공사와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중소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항공사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사이의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가격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변동은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어떻게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다를까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1" name="Google Shape;694;p37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2" name="Google Shape;696;p37" descr=""/>
          <p:cNvPicPr/>
          <p:nvPr/>
        </p:nvPicPr>
        <p:blipFill>
          <a:blip r:embed="rId1"/>
          <a:stretch/>
        </p:blipFill>
        <p:spPr>
          <a:xfrm>
            <a:off x="1947960" y="1494360"/>
            <a:ext cx="5086800" cy="3290400"/>
          </a:xfrm>
          <a:prstGeom prst="rect">
            <a:avLst/>
          </a:prstGeom>
          <a:ln w="0">
            <a:noFill/>
          </a:ln>
        </p:spPr>
      </p:pic>
      <p:sp>
        <p:nvSpPr>
          <p:cNvPr id="623" name="Google Shape;697;p37"/>
          <p:cNvSpPr/>
          <p:nvPr/>
        </p:nvSpPr>
        <p:spPr>
          <a:xfrm>
            <a:off x="914400" y="4516560"/>
            <a:ext cx="7942320" cy="62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인천공항 출발 운항이 총 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14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만 대 정도인데 상위 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3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개가 거의 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9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만…대단해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Google Shape;703;p38"/>
          <p:cNvSpPr/>
          <p:nvPr/>
        </p:nvSpPr>
        <p:spPr>
          <a:xfrm>
            <a:off x="744480" y="747720"/>
            <a:ext cx="794232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항공사와 중소 항공사 사이의 가격 변동은 어떻게 다를까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6" name="Google Shape;704;p38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Google Shape;705;p38"/>
          <p:cNvSpPr/>
          <p:nvPr/>
        </p:nvSpPr>
        <p:spPr>
          <a:xfrm>
            <a:off x="503280" y="138708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8" name="Google Shape;706;p38" descr=""/>
          <p:cNvPicPr/>
          <p:nvPr/>
        </p:nvPicPr>
        <p:blipFill>
          <a:blip r:embed="rId1"/>
          <a:srcRect l="0" t="0" r="0" b="3158"/>
          <a:stretch/>
        </p:blipFill>
        <p:spPr>
          <a:xfrm>
            <a:off x="286560" y="1465200"/>
            <a:ext cx="3911040" cy="3677760"/>
          </a:xfrm>
          <a:prstGeom prst="rect">
            <a:avLst/>
          </a:prstGeom>
          <a:ln w="0">
            <a:noFill/>
          </a:ln>
        </p:spPr>
      </p:pic>
      <p:sp>
        <p:nvSpPr>
          <p:cNvPr id="629" name="Google Shape;707;p38"/>
          <p:cNvSpPr/>
          <p:nvPr/>
        </p:nvSpPr>
        <p:spPr>
          <a:xfrm>
            <a:off x="4197960" y="2575800"/>
            <a:ext cx="4488480" cy="14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만 대 이상 운항하는 항공사들을 뽑아보니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 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대한항공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,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아시아나항공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,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제주항공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,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티웨이 항공… 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그렇다면 대형 항공사들의 가격 변동은 어떨까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Google Shape;713;p39"/>
          <p:cNvSpPr/>
          <p:nvPr/>
        </p:nvSpPr>
        <p:spPr>
          <a:xfrm>
            <a:off x="744480" y="103572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항공사와 중소 항공사 사이의 가격 변동은 어떻게 다를까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2" name="Google Shape;714;p39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Google Shape;715;p39"/>
          <p:cNvSpPr/>
          <p:nvPr/>
        </p:nvSpPr>
        <p:spPr>
          <a:xfrm>
            <a:off x="503280" y="138708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4" name="Google Shape;716;p39" descr=""/>
          <p:cNvPicPr/>
          <p:nvPr/>
        </p:nvPicPr>
        <p:blipFill>
          <a:blip r:embed="rId1"/>
          <a:stretch/>
        </p:blipFill>
        <p:spPr>
          <a:xfrm>
            <a:off x="1150560" y="1557720"/>
            <a:ext cx="7385760" cy="3228120"/>
          </a:xfrm>
          <a:prstGeom prst="rect">
            <a:avLst/>
          </a:prstGeom>
          <a:ln w="0">
            <a:noFill/>
          </a:ln>
        </p:spPr>
      </p:pic>
      <p:sp>
        <p:nvSpPr>
          <p:cNvPr id="635" name="Google Shape;717;p39"/>
          <p:cNvSpPr/>
          <p:nvPr/>
        </p:nvSpPr>
        <p:spPr>
          <a:xfrm>
            <a:off x="823680" y="4498920"/>
            <a:ext cx="7942320" cy="62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눈에 띄는 초록색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..KE 727,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대한항공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항공사가 변동폭이 크구나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Google Shape;723;p40"/>
          <p:cNvSpPr/>
          <p:nvPr/>
        </p:nvSpPr>
        <p:spPr>
          <a:xfrm>
            <a:off x="744480" y="103572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항공사와 중소 항공사 사이의 가격 변동은 어떻게 다를까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8" name="Google Shape;724;p40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Google Shape;725;p40"/>
          <p:cNvSpPr/>
          <p:nvPr/>
        </p:nvSpPr>
        <p:spPr>
          <a:xfrm>
            <a:off x="503280" y="138708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Google Shape;726;p40"/>
          <p:cNvSpPr/>
          <p:nvPr/>
        </p:nvSpPr>
        <p:spPr>
          <a:xfrm>
            <a:off x="787680" y="4498920"/>
            <a:ext cx="7942320" cy="62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다른 국가 데이터를 보면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, OZ 743 ! 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아시아나 항공의 가격 변동폭이 크다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641" name="Google Shape;727;p40" descr=""/>
          <p:cNvPicPr/>
          <p:nvPr/>
        </p:nvPicPr>
        <p:blipFill>
          <a:blip r:embed="rId1"/>
          <a:stretch/>
        </p:blipFill>
        <p:spPr>
          <a:xfrm>
            <a:off x="873720" y="1465200"/>
            <a:ext cx="7538040" cy="31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Google Shape;733;p41"/>
          <p:cNvSpPr/>
          <p:nvPr/>
        </p:nvSpPr>
        <p:spPr>
          <a:xfrm>
            <a:off x="991080" y="96876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항공사와 중소 항공사 사이의 가격 변동은 어떻게 다를까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44" name="Google Shape;734;p41"/>
          <p:cNvSpPr/>
          <p:nvPr/>
        </p:nvSpPr>
        <p:spPr>
          <a:xfrm>
            <a:off x="627120" y="111096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Google Shape;735;p41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6" name="Google Shape;736;p41" descr=""/>
          <p:cNvPicPr/>
          <p:nvPr/>
        </p:nvPicPr>
        <p:blipFill>
          <a:blip r:embed="rId1"/>
          <a:stretch/>
        </p:blipFill>
        <p:spPr>
          <a:xfrm>
            <a:off x="1275840" y="1458000"/>
            <a:ext cx="6591960" cy="3215880"/>
          </a:xfrm>
          <a:prstGeom prst="rect">
            <a:avLst/>
          </a:prstGeom>
          <a:ln w="0">
            <a:noFill/>
          </a:ln>
        </p:spPr>
      </p:pic>
      <p:sp>
        <p:nvSpPr>
          <p:cNvPr id="647" name="Google Shape;737;p41"/>
          <p:cNvSpPr/>
          <p:nvPr/>
        </p:nvSpPr>
        <p:spPr>
          <a:xfrm>
            <a:off x="952560" y="4548960"/>
            <a:ext cx="69152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항공사의 변동은 전체 변동에 큰 영향을 미칠 정도로 큰 변동 폭을 가진다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39;p15"/>
          <p:cNvSpPr/>
          <p:nvPr/>
        </p:nvSpPr>
        <p:spPr>
          <a:xfrm>
            <a:off x="4618440" y="1119240"/>
            <a:ext cx="4036680" cy="14317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Google Shape;240;p15"/>
          <p:cNvSpPr/>
          <p:nvPr/>
        </p:nvSpPr>
        <p:spPr>
          <a:xfrm>
            <a:off x="457200" y="1119240"/>
            <a:ext cx="4036680" cy="14317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Sub-Contents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Google Shape;242;p15"/>
          <p:cNvSpPr/>
          <p:nvPr/>
        </p:nvSpPr>
        <p:spPr>
          <a:xfrm>
            <a:off x="595800" y="1306800"/>
            <a:ext cx="257904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DATA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Google Shape;243;p15"/>
          <p:cNvSpPr/>
          <p:nvPr/>
        </p:nvSpPr>
        <p:spPr>
          <a:xfrm>
            <a:off x="595800" y="1635480"/>
            <a:ext cx="2579040" cy="6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실시간 데이터를 얻기 위한 과정과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데이터 전처리 과정에 대한 설명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0" name="Google Shape;244;p15"/>
          <p:cNvSpPr/>
          <p:nvPr/>
        </p:nvSpPr>
        <p:spPr>
          <a:xfrm>
            <a:off x="5904000" y="1297800"/>
            <a:ext cx="2614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ANALYSIS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Google Shape;245;p15"/>
          <p:cNvSpPr/>
          <p:nvPr/>
        </p:nvSpPr>
        <p:spPr>
          <a:xfrm>
            <a:off x="5904000" y="1631880"/>
            <a:ext cx="2614320" cy="6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126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예상 결과와 실제 데이터로 살펴본 </a:t>
            </a:r>
            <a:endParaRPr b="0" lang="en-US" sz="1200" spc="-1" strike="noStrike">
              <a:latin typeface="Arial"/>
            </a:endParaRPr>
          </a:p>
          <a:p>
            <a:pPr marL="126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비행기 가격의 변동 추이 분석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2" name="Google Shape;246;p15"/>
          <p:cNvSpPr/>
          <p:nvPr/>
        </p:nvSpPr>
        <p:spPr>
          <a:xfrm>
            <a:off x="4866480" y="1473480"/>
            <a:ext cx="937800" cy="723600"/>
          </a:xfrm>
          <a:custGeom>
            <a:avLst/>
            <a:gdLst/>
            <a:ahLst/>
            <a:rect l="l" t="t" r="r" b="b"/>
            <a:pathLst>
              <a:path w="34151" h="26354">
                <a:moveTo>
                  <a:pt x="18002" y="1943"/>
                </a:moveTo>
                <a:lnTo>
                  <a:pt x="20913" y="2858"/>
                </a:lnTo>
                <a:cubicBezTo>
                  <a:pt x="20913" y="3516"/>
                  <a:pt x="20373" y="4149"/>
                  <a:pt x="19951" y="4548"/>
                </a:cubicBezTo>
                <a:cubicBezTo>
                  <a:pt x="19716" y="4760"/>
                  <a:pt x="19481" y="4947"/>
                  <a:pt x="19246" y="5159"/>
                </a:cubicBezTo>
                <a:cubicBezTo>
                  <a:pt x="18800" y="5511"/>
                  <a:pt x="18378" y="5886"/>
                  <a:pt x="18002" y="6309"/>
                </a:cubicBezTo>
                <a:lnTo>
                  <a:pt x="18002" y="1943"/>
                </a:lnTo>
                <a:close/>
                <a:moveTo>
                  <a:pt x="6455" y="3422"/>
                </a:moveTo>
                <a:lnTo>
                  <a:pt x="8098" y="3938"/>
                </a:lnTo>
                <a:lnTo>
                  <a:pt x="8098" y="8304"/>
                </a:lnTo>
                <a:cubicBezTo>
                  <a:pt x="7957" y="8280"/>
                  <a:pt x="7816" y="8257"/>
                  <a:pt x="7699" y="8257"/>
                </a:cubicBezTo>
                <a:lnTo>
                  <a:pt x="7605" y="8257"/>
                </a:lnTo>
                <a:cubicBezTo>
                  <a:pt x="7394" y="8257"/>
                  <a:pt x="7182" y="8210"/>
                  <a:pt x="6971" y="8139"/>
                </a:cubicBezTo>
                <a:cubicBezTo>
                  <a:pt x="6854" y="8069"/>
                  <a:pt x="6760" y="7975"/>
                  <a:pt x="6666" y="7858"/>
                </a:cubicBezTo>
                <a:cubicBezTo>
                  <a:pt x="6079" y="7224"/>
                  <a:pt x="5704" y="6426"/>
                  <a:pt x="5539" y="5581"/>
                </a:cubicBezTo>
                <a:cubicBezTo>
                  <a:pt x="5469" y="4900"/>
                  <a:pt x="5985" y="3985"/>
                  <a:pt x="6455" y="3422"/>
                </a:cubicBezTo>
                <a:close/>
                <a:moveTo>
                  <a:pt x="32343" y="1943"/>
                </a:moveTo>
                <a:lnTo>
                  <a:pt x="32343" y="4807"/>
                </a:lnTo>
                <a:cubicBezTo>
                  <a:pt x="32109" y="4736"/>
                  <a:pt x="31850" y="4666"/>
                  <a:pt x="31616" y="4619"/>
                </a:cubicBezTo>
                <a:cubicBezTo>
                  <a:pt x="31384" y="4565"/>
                  <a:pt x="31148" y="4539"/>
                  <a:pt x="30914" y="4539"/>
                </a:cubicBezTo>
                <a:cubicBezTo>
                  <a:pt x="30226" y="4539"/>
                  <a:pt x="29547" y="4768"/>
                  <a:pt x="28987" y="5206"/>
                </a:cubicBezTo>
                <a:cubicBezTo>
                  <a:pt x="28588" y="5605"/>
                  <a:pt x="28259" y="6098"/>
                  <a:pt x="28048" y="6637"/>
                </a:cubicBezTo>
                <a:cubicBezTo>
                  <a:pt x="27954" y="6825"/>
                  <a:pt x="27884" y="7013"/>
                  <a:pt x="27790" y="7177"/>
                </a:cubicBezTo>
                <a:cubicBezTo>
                  <a:pt x="27391" y="7764"/>
                  <a:pt x="26781" y="8210"/>
                  <a:pt x="26076" y="8421"/>
                </a:cubicBezTo>
                <a:lnTo>
                  <a:pt x="26076" y="3915"/>
                </a:lnTo>
                <a:lnTo>
                  <a:pt x="32343" y="1943"/>
                </a:lnTo>
                <a:close/>
                <a:moveTo>
                  <a:pt x="16172" y="1943"/>
                </a:moveTo>
                <a:lnTo>
                  <a:pt x="16172" y="9759"/>
                </a:lnTo>
                <a:cubicBezTo>
                  <a:pt x="15937" y="10416"/>
                  <a:pt x="15538" y="11003"/>
                  <a:pt x="15045" y="11472"/>
                </a:cubicBezTo>
                <a:cubicBezTo>
                  <a:pt x="14742" y="11728"/>
                  <a:pt x="14308" y="11907"/>
                  <a:pt x="13907" y="11907"/>
                </a:cubicBezTo>
                <a:cubicBezTo>
                  <a:pt x="13718" y="11907"/>
                  <a:pt x="13536" y="11868"/>
                  <a:pt x="13379" y="11778"/>
                </a:cubicBezTo>
                <a:cubicBezTo>
                  <a:pt x="13097" y="11543"/>
                  <a:pt x="12862" y="11261"/>
                  <a:pt x="12675" y="10933"/>
                </a:cubicBezTo>
                <a:cubicBezTo>
                  <a:pt x="12534" y="10698"/>
                  <a:pt x="12369" y="10463"/>
                  <a:pt x="12182" y="10252"/>
                </a:cubicBezTo>
                <a:cubicBezTo>
                  <a:pt x="11571" y="9548"/>
                  <a:pt x="10797" y="9008"/>
                  <a:pt x="9928" y="8703"/>
                </a:cubicBezTo>
                <a:lnTo>
                  <a:pt x="9928" y="3915"/>
                </a:lnTo>
                <a:lnTo>
                  <a:pt x="16172" y="1943"/>
                </a:lnTo>
                <a:close/>
                <a:moveTo>
                  <a:pt x="24246" y="10627"/>
                </a:moveTo>
                <a:lnTo>
                  <a:pt x="24269" y="15979"/>
                </a:lnTo>
                <a:cubicBezTo>
                  <a:pt x="23682" y="15885"/>
                  <a:pt x="23119" y="15650"/>
                  <a:pt x="22626" y="15345"/>
                </a:cubicBezTo>
                <a:cubicBezTo>
                  <a:pt x="21922" y="14782"/>
                  <a:pt x="21711" y="13702"/>
                  <a:pt x="21664" y="12881"/>
                </a:cubicBezTo>
                <a:cubicBezTo>
                  <a:pt x="21617" y="12364"/>
                  <a:pt x="21664" y="11425"/>
                  <a:pt x="22133" y="11050"/>
                </a:cubicBezTo>
                <a:cubicBezTo>
                  <a:pt x="22485" y="10745"/>
                  <a:pt x="23119" y="10721"/>
                  <a:pt x="23729" y="10674"/>
                </a:cubicBezTo>
                <a:lnTo>
                  <a:pt x="23776" y="10674"/>
                </a:lnTo>
                <a:cubicBezTo>
                  <a:pt x="23917" y="10674"/>
                  <a:pt x="24081" y="10651"/>
                  <a:pt x="24246" y="10627"/>
                </a:cubicBezTo>
                <a:close/>
                <a:moveTo>
                  <a:pt x="1854" y="1943"/>
                </a:moveTo>
                <a:lnTo>
                  <a:pt x="4436" y="2788"/>
                </a:lnTo>
                <a:cubicBezTo>
                  <a:pt x="3826" y="3657"/>
                  <a:pt x="3591" y="4736"/>
                  <a:pt x="3732" y="5816"/>
                </a:cubicBezTo>
                <a:cubicBezTo>
                  <a:pt x="3920" y="7013"/>
                  <a:pt x="4460" y="8139"/>
                  <a:pt x="5281" y="9031"/>
                </a:cubicBezTo>
                <a:cubicBezTo>
                  <a:pt x="5516" y="9313"/>
                  <a:pt x="5797" y="9571"/>
                  <a:pt x="6126" y="9736"/>
                </a:cubicBezTo>
                <a:cubicBezTo>
                  <a:pt x="6549" y="9947"/>
                  <a:pt x="6995" y="10041"/>
                  <a:pt x="7464" y="10064"/>
                </a:cubicBezTo>
                <a:lnTo>
                  <a:pt x="7558" y="10064"/>
                </a:lnTo>
                <a:cubicBezTo>
                  <a:pt x="7722" y="10064"/>
                  <a:pt x="7910" y="10088"/>
                  <a:pt x="8098" y="10111"/>
                </a:cubicBezTo>
                <a:lnTo>
                  <a:pt x="8098" y="16636"/>
                </a:lnTo>
                <a:cubicBezTo>
                  <a:pt x="7933" y="16683"/>
                  <a:pt x="7769" y="16753"/>
                  <a:pt x="7628" y="16800"/>
                </a:cubicBezTo>
                <a:cubicBezTo>
                  <a:pt x="7323" y="16941"/>
                  <a:pt x="6995" y="17035"/>
                  <a:pt x="6666" y="17059"/>
                </a:cubicBezTo>
                <a:cubicBezTo>
                  <a:pt x="6126" y="17059"/>
                  <a:pt x="5492" y="16472"/>
                  <a:pt x="5375" y="15791"/>
                </a:cubicBezTo>
                <a:cubicBezTo>
                  <a:pt x="5328" y="15580"/>
                  <a:pt x="5305" y="15392"/>
                  <a:pt x="5305" y="15204"/>
                </a:cubicBezTo>
                <a:cubicBezTo>
                  <a:pt x="5281" y="14899"/>
                  <a:pt x="5234" y="14618"/>
                  <a:pt x="5187" y="14312"/>
                </a:cubicBezTo>
                <a:cubicBezTo>
                  <a:pt x="4953" y="13256"/>
                  <a:pt x="4201" y="12388"/>
                  <a:pt x="3169" y="12012"/>
                </a:cubicBezTo>
                <a:cubicBezTo>
                  <a:pt x="2852" y="11907"/>
                  <a:pt x="2522" y="11854"/>
                  <a:pt x="2188" y="11854"/>
                </a:cubicBezTo>
                <a:cubicBezTo>
                  <a:pt x="2077" y="11854"/>
                  <a:pt x="1966" y="11860"/>
                  <a:pt x="1854" y="11871"/>
                </a:cubicBezTo>
                <a:lnTo>
                  <a:pt x="1854" y="1943"/>
                </a:lnTo>
                <a:close/>
                <a:moveTo>
                  <a:pt x="30947" y="6362"/>
                </a:moveTo>
                <a:cubicBezTo>
                  <a:pt x="31054" y="6362"/>
                  <a:pt x="31161" y="6375"/>
                  <a:pt x="31264" y="6403"/>
                </a:cubicBezTo>
                <a:cubicBezTo>
                  <a:pt x="31639" y="6497"/>
                  <a:pt x="31991" y="6637"/>
                  <a:pt x="32343" y="6825"/>
                </a:cubicBezTo>
                <a:lnTo>
                  <a:pt x="32343" y="22457"/>
                </a:lnTo>
                <a:lnTo>
                  <a:pt x="30559" y="23020"/>
                </a:lnTo>
                <a:cubicBezTo>
                  <a:pt x="30301" y="20251"/>
                  <a:pt x="28588" y="17810"/>
                  <a:pt x="26076" y="16589"/>
                </a:cubicBezTo>
                <a:lnTo>
                  <a:pt x="26076" y="10322"/>
                </a:lnTo>
                <a:cubicBezTo>
                  <a:pt x="27344" y="9994"/>
                  <a:pt x="28588" y="9360"/>
                  <a:pt x="29339" y="8116"/>
                </a:cubicBezTo>
                <a:cubicBezTo>
                  <a:pt x="29480" y="7881"/>
                  <a:pt x="29597" y="7647"/>
                  <a:pt x="29714" y="7412"/>
                </a:cubicBezTo>
                <a:cubicBezTo>
                  <a:pt x="29808" y="7107"/>
                  <a:pt x="29996" y="6849"/>
                  <a:pt x="30207" y="6590"/>
                </a:cubicBezTo>
                <a:cubicBezTo>
                  <a:pt x="30423" y="6441"/>
                  <a:pt x="30687" y="6362"/>
                  <a:pt x="30947" y="6362"/>
                </a:cubicBezTo>
                <a:close/>
                <a:moveTo>
                  <a:pt x="9928" y="10698"/>
                </a:moveTo>
                <a:cubicBezTo>
                  <a:pt x="10234" y="10886"/>
                  <a:pt x="10539" y="11120"/>
                  <a:pt x="10773" y="11402"/>
                </a:cubicBezTo>
                <a:cubicBezTo>
                  <a:pt x="10891" y="11566"/>
                  <a:pt x="11032" y="11754"/>
                  <a:pt x="11149" y="11942"/>
                </a:cubicBezTo>
                <a:cubicBezTo>
                  <a:pt x="11454" y="12482"/>
                  <a:pt x="11876" y="12951"/>
                  <a:pt x="12393" y="13303"/>
                </a:cubicBezTo>
                <a:cubicBezTo>
                  <a:pt x="12811" y="13567"/>
                  <a:pt x="13311" y="13728"/>
                  <a:pt x="13816" y="13728"/>
                </a:cubicBezTo>
                <a:cubicBezTo>
                  <a:pt x="13850" y="13728"/>
                  <a:pt x="13884" y="13727"/>
                  <a:pt x="13918" y="13726"/>
                </a:cubicBezTo>
                <a:cubicBezTo>
                  <a:pt x="14740" y="13726"/>
                  <a:pt x="15538" y="13420"/>
                  <a:pt x="16172" y="12904"/>
                </a:cubicBezTo>
                <a:lnTo>
                  <a:pt x="16172" y="22457"/>
                </a:lnTo>
                <a:lnTo>
                  <a:pt x="14271" y="23044"/>
                </a:lnTo>
                <a:cubicBezTo>
                  <a:pt x="14341" y="21518"/>
                  <a:pt x="13942" y="20039"/>
                  <a:pt x="13167" y="18725"/>
                </a:cubicBezTo>
                <a:cubicBezTo>
                  <a:pt x="12440" y="17551"/>
                  <a:pt x="11266" y="16730"/>
                  <a:pt x="9928" y="16472"/>
                </a:cubicBezTo>
                <a:lnTo>
                  <a:pt x="9928" y="10698"/>
                </a:lnTo>
                <a:close/>
                <a:moveTo>
                  <a:pt x="2242" y="13666"/>
                </a:moveTo>
                <a:cubicBezTo>
                  <a:pt x="2348" y="13666"/>
                  <a:pt x="2456" y="13684"/>
                  <a:pt x="2558" y="13726"/>
                </a:cubicBezTo>
                <a:cubicBezTo>
                  <a:pt x="2981" y="13890"/>
                  <a:pt x="3310" y="14242"/>
                  <a:pt x="3403" y="14711"/>
                </a:cubicBezTo>
                <a:cubicBezTo>
                  <a:pt x="3450" y="14899"/>
                  <a:pt x="3474" y="15110"/>
                  <a:pt x="3474" y="15345"/>
                </a:cubicBezTo>
                <a:cubicBezTo>
                  <a:pt x="3497" y="15603"/>
                  <a:pt x="3521" y="15885"/>
                  <a:pt x="3591" y="16143"/>
                </a:cubicBezTo>
                <a:cubicBezTo>
                  <a:pt x="3891" y="17709"/>
                  <a:pt x="5184" y="18891"/>
                  <a:pt x="6629" y="18891"/>
                </a:cubicBezTo>
                <a:cubicBezTo>
                  <a:pt x="6657" y="18891"/>
                  <a:pt x="6685" y="18890"/>
                  <a:pt x="6713" y="18889"/>
                </a:cubicBezTo>
                <a:cubicBezTo>
                  <a:pt x="7182" y="18866"/>
                  <a:pt x="7652" y="18748"/>
                  <a:pt x="8098" y="18561"/>
                </a:cubicBezTo>
                <a:lnTo>
                  <a:pt x="8098" y="24428"/>
                </a:lnTo>
                <a:lnTo>
                  <a:pt x="1854" y="22457"/>
                </a:lnTo>
                <a:lnTo>
                  <a:pt x="1854" y="13749"/>
                </a:lnTo>
                <a:cubicBezTo>
                  <a:pt x="1973" y="13696"/>
                  <a:pt x="2106" y="13666"/>
                  <a:pt x="2242" y="13666"/>
                </a:cubicBezTo>
                <a:close/>
                <a:moveTo>
                  <a:pt x="9928" y="18349"/>
                </a:moveTo>
                <a:cubicBezTo>
                  <a:pt x="10633" y="18584"/>
                  <a:pt x="11243" y="19054"/>
                  <a:pt x="11642" y="19711"/>
                </a:cubicBezTo>
                <a:cubicBezTo>
                  <a:pt x="12275" y="20720"/>
                  <a:pt x="12581" y="22152"/>
                  <a:pt x="12440" y="23630"/>
                </a:cubicBezTo>
                <a:lnTo>
                  <a:pt x="9928" y="24428"/>
                </a:lnTo>
                <a:lnTo>
                  <a:pt x="9928" y="18349"/>
                </a:lnTo>
                <a:close/>
                <a:moveTo>
                  <a:pt x="22697" y="3445"/>
                </a:moveTo>
                <a:lnTo>
                  <a:pt x="24269" y="3915"/>
                </a:lnTo>
                <a:lnTo>
                  <a:pt x="24269" y="8797"/>
                </a:lnTo>
                <a:cubicBezTo>
                  <a:pt x="24058" y="8820"/>
                  <a:pt x="23870" y="8844"/>
                  <a:pt x="23635" y="8844"/>
                </a:cubicBezTo>
                <a:lnTo>
                  <a:pt x="23612" y="8844"/>
                </a:lnTo>
                <a:cubicBezTo>
                  <a:pt x="22814" y="8914"/>
                  <a:pt x="21805" y="8984"/>
                  <a:pt x="21007" y="9618"/>
                </a:cubicBezTo>
                <a:cubicBezTo>
                  <a:pt x="20420" y="10088"/>
                  <a:pt x="19739" y="11073"/>
                  <a:pt x="19833" y="12998"/>
                </a:cubicBezTo>
                <a:cubicBezTo>
                  <a:pt x="19927" y="14688"/>
                  <a:pt x="20490" y="16002"/>
                  <a:pt x="21476" y="16777"/>
                </a:cubicBezTo>
                <a:cubicBezTo>
                  <a:pt x="22227" y="17364"/>
                  <a:pt x="23096" y="17575"/>
                  <a:pt x="23870" y="17763"/>
                </a:cubicBezTo>
                <a:lnTo>
                  <a:pt x="24246" y="17857"/>
                </a:lnTo>
                <a:lnTo>
                  <a:pt x="24246" y="24428"/>
                </a:lnTo>
                <a:lnTo>
                  <a:pt x="18002" y="22457"/>
                </a:lnTo>
                <a:lnTo>
                  <a:pt x="18002" y="10135"/>
                </a:lnTo>
                <a:cubicBezTo>
                  <a:pt x="18002" y="10135"/>
                  <a:pt x="18026" y="10111"/>
                  <a:pt x="18026" y="10088"/>
                </a:cubicBezTo>
                <a:lnTo>
                  <a:pt x="18167" y="9712"/>
                </a:lnTo>
                <a:cubicBezTo>
                  <a:pt x="18425" y="9008"/>
                  <a:pt x="18777" y="8327"/>
                  <a:pt x="19199" y="7717"/>
                </a:cubicBezTo>
                <a:cubicBezTo>
                  <a:pt x="19575" y="7295"/>
                  <a:pt x="19974" y="6919"/>
                  <a:pt x="20396" y="6590"/>
                </a:cubicBezTo>
                <a:cubicBezTo>
                  <a:pt x="20655" y="6356"/>
                  <a:pt x="20936" y="6144"/>
                  <a:pt x="21194" y="5910"/>
                </a:cubicBezTo>
                <a:cubicBezTo>
                  <a:pt x="21922" y="5253"/>
                  <a:pt x="22462" y="4384"/>
                  <a:pt x="22697" y="3445"/>
                </a:cubicBezTo>
                <a:close/>
                <a:moveTo>
                  <a:pt x="26076" y="18678"/>
                </a:moveTo>
                <a:cubicBezTo>
                  <a:pt x="27696" y="19781"/>
                  <a:pt x="28682" y="21612"/>
                  <a:pt x="28752" y="23583"/>
                </a:cubicBezTo>
                <a:lnTo>
                  <a:pt x="26076" y="24428"/>
                </a:lnTo>
                <a:lnTo>
                  <a:pt x="26076" y="18678"/>
                </a:lnTo>
                <a:close/>
                <a:moveTo>
                  <a:pt x="17087" y="1"/>
                </a:moveTo>
                <a:cubicBezTo>
                  <a:pt x="16741" y="1"/>
                  <a:pt x="16395" y="30"/>
                  <a:pt x="16054" y="89"/>
                </a:cubicBezTo>
                <a:lnTo>
                  <a:pt x="9154" y="2248"/>
                </a:lnTo>
                <a:cubicBezTo>
                  <a:pt x="9107" y="2272"/>
                  <a:pt x="9060" y="2272"/>
                  <a:pt x="9013" y="2295"/>
                </a:cubicBezTo>
                <a:cubicBezTo>
                  <a:pt x="8966" y="2272"/>
                  <a:pt x="8919" y="2272"/>
                  <a:pt x="8872" y="2248"/>
                </a:cubicBezTo>
                <a:lnTo>
                  <a:pt x="1972" y="89"/>
                </a:lnTo>
                <a:cubicBezTo>
                  <a:pt x="1808" y="34"/>
                  <a:pt x="1645" y="9"/>
                  <a:pt x="1486" y="9"/>
                </a:cubicBezTo>
                <a:cubicBezTo>
                  <a:pt x="686" y="9"/>
                  <a:pt x="0" y="655"/>
                  <a:pt x="0" y="1497"/>
                </a:cubicBezTo>
                <a:lnTo>
                  <a:pt x="0" y="22692"/>
                </a:lnTo>
                <a:cubicBezTo>
                  <a:pt x="0" y="23349"/>
                  <a:pt x="446" y="23936"/>
                  <a:pt x="1080" y="24123"/>
                </a:cubicBezTo>
                <a:lnTo>
                  <a:pt x="7980" y="26283"/>
                </a:lnTo>
                <a:cubicBezTo>
                  <a:pt x="8121" y="26330"/>
                  <a:pt x="8285" y="26353"/>
                  <a:pt x="8426" y="26353"/>
                </a:cubicBezTo>
                <a:lnTo>
                  <a:pt x="9600" y="26353"/>
                </a:lnTo>
                <a:cubicBezTo>
                  <a:pt x="9764" y="26353"/>
                  <a:pt x="9905" y="26330"/>
                  <a:pt x="10046" y="26283"/>
                </a:cubicBezTo>
                <a:lnTo>
                  <a:pt x="16946" y="24123"/>
                </a:lnTo>
                <a:cubicBezTo>
                  <a:pt x="16993" y="24100"/>
                  <a:pt x="17040" y="24076"/>
                  <a:pt x="17087" y="24053"/>
                </a:cubicBezTo>
                <a:cubicBezTo>
                  <a:pt x="17134" y="24076"/>
                  <a:pt x="17181" y="24100"/>
                  <a:pt x="17228" y="24123"/>
                </a:cubicBezTo>
                <a:lnTo>
                  <a:pt x="24128" y="26283"/>
                </a:lnTo>
                <a:cubicBezTo>
                  <a:pt x="24269" y="26330"/>
                  <a:pt x="24433" y="26353"/>
                  <a:pt x="24574" y="26353"/>
                </a:cubicBezTo>
                <a:lnTo>
                  <a:pt x="25748" y="26353"/>
                </a:lnTo>
                <a:cubicBezTo>
                  <a:pt x="25912" y="26353"/>
                  <a:pt x="26053" y="26330"/>
                  <a:pt x="26194" y="26283"/>
                </a:cubicBezTo>
                <a:lnTo>
                  <a:pt x="33094" y="24123"/>
                </a:lnTo>
                <a:cubicBezTo>
                  <a:pt x="33728" y="23912"/>
                  <a:pt x="34151" y="23349"/>
                  <a:pt x="34151" y="22692"/>
                </a:cubicBezTo>
                <a:lnTo>
                  <a:pt x="34151" y="1497"/>
                </a:lnTo>
                <a:cubicBezTo>
                  <a:pt x="34151" y="1028"/>
                  <a:pt x="33916" y="582"/>
                  <a:pt x="33540" y="300"/>
                </a:cubicBezTo>
                <a:cubicBezTo>
                  <a:pt x="33290" y="112"/>
                  <a:pt x="32987" y="8"/>
                  <a:pt x="32674" y="8"/>
                </a:cubicBezTo>
                <a:cubicBezTo>
                  <a:pt x="32518" y="8"/>
                  <a:pt x="32359" y="34"/>
                  <a:pt x="32202" y="89"/>
                </a:cubicBezTo>
                <a:lnTo>
                  <a:pt x="25302" y="2248"/>
                </a:lnTo>
                <a:cubicBezTo>
                  <a:pt x="25255" y="2272"/>
                  <a:pt x="25208" y="2272"/>
                  <a:pt x="25161" y="2295"/>
                </a:cubicBezTo>
                <a:cubicBezTo>
                  <a:pt x="25114" y="2272"/>
                  <a:pt x="25067" y="2272"/>
                  <a:pt x="25020" y="2248"/>
                </a:cubicBezTo>
                <a:lnTo>
                  <a:pt x="18120" y="89"/>
                </a:lnTo>
                <a:cubicBezTo>
                  <a:pt x="17779" y="30"/>
                  <a:pt x="17433" y="1"/>
                  <a:pt x="17087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Google Shape;247;p15"/>
          <p:cNvSpPr/>
          <p:nvPr/>
        </p:nvSpPr>
        <p:spPr>
          <a:xfrm>
            <a:off x="5016600" y="1566720"/>
            <a:ext cx="72000" cy="133920"/>
          </a:xfrm>
          <a:custGeom>
            <a:avLst/>
            <a:gdLst/>
            <a:ahLst/>
            <a:rect l="l" t="t" r="r" b="b"/>
            <a:pathLst>
              <a:path w="2630" h="4883">
                <a:moveTo>
                  <a:pt x="987" y="0"/>
                </a:moveTo>
                <a:cubicBezTo>
                  <a:pt x="517" y="564"/>
                  <a:pt x="1" y="1479"/>
                  <a:pt x="71" y="2160"/>
                </a:cubicBezTo>
                <a:cubicBezTo>
                  <a:pt x="236" y="3005"/>
                  <a:pt x="611" y="3803"/>
                  <a:pt x="1198" y="4436"/>
                </a:cubicBezTo>
                <a:cubicBezTo>
                  <a:pt x="1292" y="4554"/>
                  <a:pt x="1386" y="4648"/>
                  <a:pt x="1503" y="4741"/>
                </a:cubicBezTo>
                <a:cubicBezTo>
                  <a:pt x="1714" y="4788"/>
                  <a:pt x="1926" y="4835"/>
                  <a:pt x="2137" y="4835"/>
                </a:cubicBezTo>
                <a:lnTo>
                  <a:pt x="2231" y="4835"/>
                </a:lnTo>
                <a:cubicBezTo>
                  <a:pt x="2348" y="4835"/>
                  <a:pt x="2489" y="4859"/>
                  <a:pt x="2630" y="4882"/>
                </a:cubicBezTo>
                <a:lnTo>
                  <a:pt x="2630" y="517"/>
                </a:lnTo>
                <a:lnTo>
                  <a:pt x="98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Google Shape;248;p15"/>
          <p:cNvSpPr/>
          <p:nvPr/>
        </p:nvSpPr>
        <p:spPr>
          <a:xfrm>
            <a:off x="5360760" y="1526760"/>
            <a:ext cx="79560" cy="119520"/>
          </a:xfrm>
          <a:custGeom>
            <a:avLst/>
            <a:gdLst/>
            <a:ahLst/>
            <a:rect l="l" t="t" r="r" b="b"/>
            <a:pathLst>
              <a:path w="2911" h="4366">
                <a:moveTo>
                  <a:pt x="0" y="0"/>
                </a:moveTo>
                <a:lnTo>
                  <a:pt x="0" y="4366"/>
                </a:lnTo>
                <a:cubicBezTo>
                  <a:pt x="376" y="3943"/>
                  <a:pt x="798" y="3568"/>
                  <a:pt x="1244" y="3216"/>
                </a:cubicBezTo>
                <a:cubicBezTo>
                  <a:pt x="1479" y="3004"/>
                  <a:pt x="1714" y="2817"/>
                  <a:pt x="1949" y="2605"/>
                </a:cubicBezTo>
                <a:cubicBezTo>
                  <a:pt x="2371" y="2206"/>
                  <a:pt x="2911" y="1573"/>
                  <a:pt x="2911" y="91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Google Shape;249;p15"/>
          <p:cNvSpPr/>
          <p:nvPr/>
        </p:nvSpPr>
        <p:spPr>
          <a:xfrm>
            <a:off x="4917240" y="1848600"/>
            <a:ext cx="171000" cy="295200"/>
          </a:xfrm>
          <a:custGeom>
            <a:avLst/>
            <a:gdLst/>
            <a:ahLst/>
            <a:rect l="l" t="t" r="r" b="b"/>
            <a:pathLst>
              <a:path w="6244" h="10764">
                <a:moveTo>
                  <a:pt x="388" y="1"/>
                </a:moveTo>
                <a:cubicBezTo>
                  <a:pt x="252" y="1"/>
                  <a:pt x="119" y="31"/>
                  <a:pt x="0" y="84"/>
                </a:cubicBezTo>
                <a:lnTo>
                  <a:pt x="0" y="8792"/>
                </a:lnTo>
                <a:lnTo>
                  <a:pt x="6244" y="10763"/>
                </a:lnTo>
                <a:lnTo>
                  <a:pt x="6244" y="4896"/>
                </a:lnTo>
                <a:cubicBezTo>
                  <a:pt x="5798" y="5083"/>
                  <a:pt x="5328" y="5177"/>
                  <a:pt x="4859" y="5201"/>
                </a:cubicBezTo>
                <a:cubicBezTo>
                  <a:pt x="4818" y="5203"/>
                  <a:pt x="4777" y="5204"/>
                  <a:pt x="4737" y="5204"/>
                </a:cubicBezTo>
                <a:cubicBezTo>
                  <a:pt x="3328" y="5204"/>
                  <a:pt x="2034" y="4029"/>
                  <a:pt x="1737" y="2478"/>
                </a:cubicBezTo>
                <a:cubicBezTo>
                  <a:pt x="1667" y="2220"/>
                  <a:pt x="1643" y="1938"/>
                  <a:pt x="1620" y="1680"/>
                </a:cubicBezTo>
                <a:cubicBezTo>
                  <a:pt x="1620" y="1445"/>
                  <a:pt x="1596" y="1234"/>
                  <a:pt x="1549" y="1046"/>
                </a:cubicBezTo>
                <a:cubicBezTo>
                  <a:pt x="1456" y="577"/>
                  <a:pt x="1127" y="225"/>
                  <a:pt x="704" y="61"/>
                </a:cubicBezTo>
                <a:cubicBezTo>
                  <a:pt x="602" y="19"/>
                  <a:pt x="494" y="1"/>
                  <a:pt x="388" y="1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Google Shape;250;p15"/>
          <p:cNvSpPr/>
          <p:nvPr/>
        </p:nvSpPr>
        <p:spPr>
          <a:xfrm>
            <a:off x="5582520" y="1648440"/>
            <a:ext cx="171720" cy="457200"/>
          </a:xfrm>
          <a:custGeom>
            <a:avLst/>
            <a:gdLst/>
            <a:ahLst/>
            <a:rect l="l" t="t" r="r" b="b"/>
            <a:pathLst>
              <a:path w="6268" h="16652">
                <a:moveTo>
                  <a:pt x="4833" y="1"/>
                </a:moveTo>
                <a:cubicBezTo>
                  <a:pt x="4585" y="1"/>
                  <a:pt x="4337" y="79"/>
                  <a:pt x="4131" y="221"/>
                </a:cubicBezTo>
                <a:cubicBezTo>
                  <a:pt x="3920" y="456"/>
                  <a:pt x="3732" y="738"/>
                  <a:pt x="3638" y="1043"/>
                </a:cubicBezTo>
                <a:cubicBezTo>
                  <a:pt x="3521" y="1278"/>
                  <a:pt x="3404" y="1512"/>
                  <a:pt x="3263" y="1747"/>
                </a:cubicBezTo>
                <a:cubicBezTo>
                  <a:pt x="2512" y="2991"/>
                  <a:pt x="1268" y="3625"/>
                  <a:pt x="0" y="3953"/>
                </a:cubicBezTo>
                <a:lnTo>
                  <a:pt x="0" y="10220"/>
                </a:lnTo>
                <a:cubicBezTo>
                  <a:pt x="2512" y="11417"/>
                  <a:pt x="4225" y="13858"/>
                  <a:pt x="4483" y="16651"/>
                </a:cubicBezTo>
                <a:lnTo>
                  <a:pt x="6267" y="16088"/>
                </a:lnTo>
                <a:lnTo>
                  <a:pt x="6267" y="456"/>
                </a:lnTo>
                <a:cubicBezTo>
                  <a:pt x="5915" y="268"/>
                  <a:pt x="5563" y="128"/>
                  <a:pt x="5188" y="57"/>
                </a:cubicBezTo>
                <a:cubicBezTo>
                  <a:pt x="5073" y="19"/>
                  <a:pt x="4953" y="1"/>
                  <a:pt x="4833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Google Shape;251;p15"/>
          <p:cNvSpPr/>
          <p:nvPr/>
        </p:nvSpPr>
        <p:spPr>
          <a:xfrm>
            <a:off x="5139000" y="1526760"/>
            <a:ext cx="171000" cy="273240"/>
          </a:xfrm>
          <a:custGeom>
            <a:avLst/>
            <a:gdLst/>
            <a:ahLst/>
            <a:rect l="l" t="t" r="r" b="b"/>
            <a:pathLst>
              <a:path w="6244" h="9965">
                <a:moveTo>
                  <a:pt x="6244" y="0"/>
                </a:moveTo>
                <a:lnTo>
                  <a:pt x="0" y="1972"/>
                </a:lnTo>
                <a:lnTo>
                  <a:pt x="0" y="6760"/>
                </a:lnTo>
                <a:cubicBezTo>
                  <a:pt x="869" y="7065"/>
                  <a:pt x="1643" y="7581"/>
                  <a:pt x="2254" y="8309"/>
                </a:cubicBezTo>
                <a:cubicBezTo>
                  <a:pt x="2441" y="8520"/>
                  <a:pt x="2582" y="8755"/>
                  <a:pt x="2747" y="8990"/>
                </a:cubicBezTo>
                <a:cubicBezTo>
                  <a:pt x="2934" y="9318"/>
                  <a:pt x="3169" y="9600"/>
                  <a:pt x="3451" y="9835"/>
                </a:cubicBezTo>
                <a:cubicBezTo>
                  <a:pt x="3608" y="9925"/>
                  <a:pt x="3790" y="9964"/>
                  <a:pt x="3979" y="9964"/>
                </a:cubicBezTo>
                <a:cubicBezTo>
                  <a:pt x="4380" y="9964"/>
                  <a:pt x="4814" y="9785"/>
                  <a:pt x="5117" y="9529"/>
                </a:cubicBezTo>
                <a:cubicBezTo>
                  <a:pt x="5610" y="9060"/>
                  <a:pt x="6009" y="8473"/>
                  <a:pt x="6244" y="7816"/>
                </a:cubicBezTo>
                <a:lnTo>
                  <a:pt x="6244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Google Shape;252;p15"/>
          <p:cNvSpPr/>
          <p:nvPr/>
        </p:nvSpPr>
        <p:spPr>
          <a:xfrm>
            <a:off x="5460120" y="1765800"/>
            <a:ext cx="72360" cy="146160"/>
          </a:xfrm>
          <a:custGeom>
            <a:avLst/>
            <a:gdLst/>
            <a:ahLst/>
            <a:rect l="l" t="t" r="r" b="b"/>
            <a:pathLst>
              <a:path w="2654" h="5329">
                <a:moveTo>
                  <a:pt x="2653" y="1"/>
                </a:moveTo>
                <a:cubicBezTo>
                  <a:pt x="2489" y="1"/>
                  <a:pt x="2325" y="24"/>
                  <a:pt x="2160" y="24"/>
                </a:cubicBezTo>
                <a:lnTo>
                  <a:pt x="2113" y="24"/>
                </a:lnTo>
                <a:cubicBezTo>
                  <a:pt x="1503" y="71"/>
                  <a:pt x="869" y="118"/>
                  <a:pt x="517" y="400"/>
                </a:cubicBezTo>
                <a:cubicBezTo>
                  <a:pt x="24" y="799"/>
                  <a:pt x="1" y="1714"/>
                  <a:pt x="48" y="2254"/>
                </a:cubicBezTo>
                <a:cubicBezTo>
                  <a:pt x="95" y="3052"/>
                  <a:pt x="306" y="4132"/>
                  <a:pt x="1010" y="4695"/>
                </a:cubicBezTo>
                <a:cubicBezTo>
                  <a:pt x="1503" y="5000"/>
                  <a:pt x="2066" y="5235"/>
                  <a:pt x="2653" y="5329"/>
                </a:cubicBezTo>
                <a:lnTo>
                  <a:pt x="2653" y="1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9" name="Google Shape;253;p15"/>
          <p:cNvGrpSpPr/>
          <p:nvPr/>
        </p:nvGrpSpPr>
        <p:grpSpPr>
          <a:xfrm>
            <a:off x="3126960" y="1410480"/>
            <a:ext cx="1053720" cy="849240"/>
            <a:chOff x="3126960" y="1410480"/>
            <a:chExt cx="1053720" cy="849240"/>
          </a:xfrm>
        </p:grpSpPr>
        <p:sp>
          <p:nvSpPr>
            <p:cNvPr id="270" name="Google Shape;254;p15"/>
            <p:cNvSpPr/>
            <p:nvPr/>
          </p:nvSpPr>
          <p:spPr>
            <a:xfrm>
              <a:off x="3267000" y="1463400"/>
              <a:ext cx="330840" cy="412560"/>
            </a:xfrm>
            <a:custGeom>
              <a:avLst/>
              <a:gdLst/>
              <a:ahLst/>
              <a:rect l="l" t="t" r="r" b="b"/>
              <a:pathLst>
                <a:path w="10281" h="12813">
                  <a:moveTo>
                    <a:pt x="7839" y="0"/>
                  </a:moveTo>
                  <a:lnTo>
                    <a:pt x="5539" y="1949"/>
                  </a:lnTo>
                  <a:cubicBezTo>
                    <a:pt x="5455" y="1935"/>
                    <a:pt x="5371" y="1929"/>
                    <a:pt x="5288" y="1929"/>
                  </a:cubicBezTo>
                  <a:cubicBezTo>
                    <a:pt x="4936" y="1929"/>
                    <a:pt x="4608" y="2049"/>
                    <a:pt x="4342" y="2277"/>
                  </a:cubicBezTo>
                  <a:cubicBezTo>
                    <a:pt x="2136" y="3685"/>
                    <a:pt x="1009" y="6291"/>
                    <a:pt x="282" y="8826"/>
                  </a:cubicBezTo>
                  <a:cubicBezTo>
                    <a:pt x="117" y="9342"/>
                    <a:pt x="0" y="10023"/>
                    <a:pt x="422" y="10375"/>
                  </a:cubicBezTo>
                  <a:cubicBezTo>
                    <a:pt x="704" y="10562"/>
                    <a:pt x="1009" y="10656"/>
                    <a:pt x="1338" y="10680"/>
                  </a:cubicBezTo>
                  <a:cubicBezTo>
                    <a:pt x="1948" y="10774"/>
                    <a:pt x="2535" y="10985"/>
                    <a:pt x="3051" y="11313"/>
                  </a:cubicBezTo>
                  <a:cubicBezTo>
                    <a:pt x="3708" y="11666"/>
                    <a:pt x="4225" y="12158"/>
                    <a:pt x="4882" y="12487"/>
                  </a:cubicBezTo>
                  <a:cubicBezTo>
                    <a:pt x="5244" y="12688"/>
                    <a:pt x="5659" y="12812"/>
                    <a:pt x="6062" y="12812"/>
                  </a:cubicBezTo>
                  <a:cubicBezTo>
                    <a:pt x="6366" y="12812"/>
                    <a:pt x="6662" y="12742"/>
                    <a:pt x="6924" y="12581"/>
                  </a:cubicBezTo>
                  <a:cubicBezTo>
                    <a:pt x="8004" y="11900"/>
                    <a:pt x="7699" y="10234"/>
                    <a:pt x="8215" y="9060"/>
                  </a:cubicBezTo>
                  <a:cubicBezTo>
                    <a:pt x="8684" y="8074"/>
                    <a:pt x="9787" y="7417"/>
                    <a:pt x="10022" y="6361"/>
                  </a:cubicBezTo>
                  <a:cubicBezTo>
                    <a:pt x="10280" y="5211"/>
                    <a:pt x="9412" y="4155"/>
                    <a:pt x="8684" y="3216"/>
                  </a:cubicBezTo>
                  <a:cubicBezTo>
                    <a:pt x="7957" y="2301"/>
                    <a:pt x="7253" y="1033"/>
                    <a:pt x="783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Google Shape;255;p15"/>
            <p:cNvSpPr/>
            <p:nvPr/>
          </p:nvSpPr>
          <p:spPr>
            <a:xfrm>
              <a:off x="3712680" y="1455120"/>
              <a:ext cx="369360" cy="509400"/>
            </a:xfrm>
            <a:custGeom>
              <a:avLst/>
              <a:gdLst/>
              <a:ahLst/>
              <a:rect l="l" t="t" r="r" b="b"/>
              <a:pathLst>
                <a:path w="11474" h="15819">
                  <a:moveTo>
                    <a:pt x="1797" y="1"/>
                  </a:moveTo>
                  <a:cubicBezTo>
                    <a:pt x="873" y="1"/>
                    <a:pt x="1" y="980"/>
                    <a:pt x="231" y="1923"/>
                  </a:cubicBezTo>
                  <a:cubicBezTo>
                    <a:pt x="442" y="2885"/>
                    <a:pt x="1475" y="3378"/>
                    <a:pt x="2109" y="4129"/>
                  </a:cubicBezTo>
                  <a:cubicBezTo>
                    <a:pt x="3001" y="5138"/>
                    <a:pt x="3142" y="6594"/>
                    <a:pt x="3001" y="7908"/>
                  </a:cubicBezTo>
                  <a:cubicBezTo>
                    <a:pt x="2836" y="9246"/>
                    <a:pt x="2414" y="10513"/>
                    <a:pt x="2250" y="11851"/>
                  </a:cubicBezTo>
                  <a:cubicBezTo>
                    <a:pt x="2109" y="12860"/>
                    <a:pt x="1663" y="14316"/>
                    <a:pt x="2437" y="14973"/>
                  </a:cubicBezTo>
                  <a:cubicBezTo>
                    <a:pt x="2835" y="15298"/>
                    <a:pt x="3360" y="15396"/>
                    <a:pt x="3941" y="15396"/>
                  </a:cubicBezTo>
                  <a:cubicBezTo>
                    <a:pt x="4825" y="15396"/>
                    <a:pt x="5840" y="15169"/>
                    <a:pt x="6736" y="15169"/>
                  </a:cubicBezTo>
                  <a:cubicBezTo>
                    <a:pt x="7162" y="15169"/>
                    <a:pt x="7561" y="15220"/>
                    <a:pt x="7906" y="15372"/>
                  </a:cubicBezTo>
                  <a:cubicBezTo>
                    <a:pt x="8282" y="15536"/>
                    <a:pt x="8657" y="15818"/>
                    <a:pt x="9080" y="15818"/>
                  </a:cubicBezTo>
                  <a:cubicBezTo>
                    <a:pt x="9090" y="15818"/>
                    <a:pt x="9099" y="15818"/>
                    <a:pt x="9109" y="15818"/>
                  </a:cubicBezTo>
                  <a:cubicBezTo>
                    <a:pt x="9912" y="15818"/>
                    <a:pt x="10373" y="14869"/>
                    <a:pt x="10535" y="14057"/>
                  </a:cubicBezTo>
                  <a:cubicBezTo>
                    <a:pt x="11474" y="9175"/>
                    <a:pt x="9502" y="4200"/>
                    <a:pt x="5489" y="1266"/>
                  </a:cubicBezTo>
                  <a:lnTo>
                    <a:pt x="2132" y="45"/>
                  </a:lnTo>
                  <a:cubicBezTo>
                    <a:pt x="2021" y="15"/>
                    <a:pt x="1909" y="1"/>
                    <a:pt x="179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Google Shape;256;p15"/>
            <p:cNvSpPr/>
            <p:nvPr/>
          </p:nvSpPr>
          <p:spPr>
            <a:xfrm>
              <a:off x="3288240" y="1835640"/>
              <a:ext cx="797760" cy="424080"/>
            </a:xfrm>
            <a:custGeom>
              <a:avLst/>
              <a:gdLst/>
              <a:ahLst/>
              <a:rect l="l" t="t" r="r" b="b"/>
              <a:pathLst>
                <a:path w="24759" h="13165">
                  <a:moveTo>
                    <a:pt x="11896" y="6654"/>
                  </a:moveTo>
                  <a:cubicBezTo>
                    <a:pt x="12767" y="6654"/>
                    <a:pt x="13667" y="7097"/>
                    <a:pt x="14267" y="7628"/>
                  </a:cubicBezTo>
                  <a:cubicBezTo>
                    <a:pt x="15088" y="8356"/>
                    <a:pt x="15651" y="9318"/>
                    <a:pt x="16168" y="10374"/>
                  </a:cubicBezTo>
                  <a:cubicBezTo>
                    <a:pt x="14687" y="11035"/>
                    <a:pt x="13119" y="11356"/>
                    <a:pt x="11564" y="11356"/>
                  </a:cubicBezTo>
                  <a:cubicBezTo>
                    <a:pt x="8757" y="11356"/>
                    <a:pt x="5990" y="10311"/>
                    <a:pt x="3845" y="8332"/>
                  </a:cubicBezTo>
                  <a:lnTo>
                    <a:pt x="3869" y="8309"/>
                  </a:lnTo>
                  <a:cubicBezTo>
                    <a:pt x="4319" y="7715"/>
                    <a:pt x="5154" y="7398"/>
                    <a:pt x="5974" y="7398"/>
                  </a:cubicBezTo>
                  <a:cubicBezTo>
                    <a:pt x="6224" y="7398"/>
                    <a:pt x="6473" y="7427"/>
                    <a:pt x="6709" y="7487"/>
                  </a:cubicBezTo>
                  <a:cubicBezTo>
                    <a:pt x="6850" y="7511"/>
                    <a:pt x="7014" y="7558"/>
                    <a:pt x="7131" y="7581"/>
                  </a:cubicBezTo>
                  <a:cubicBezTo>
                    <a:pt x="7571" y="7740"/>
                    <a:pt x="8038" y="7819"/>
                    <a:pt x="8501" y="7819"/>
                  </a:cubicBezTo>
                  <a:cubicBezTo>
                    <a:pt x="8656" y="7819"/>
                    <a:pt x="8810" y="7810"/>
                    <a:pt x="8962" y="7793"/>
                  </a:cubicBezTo>
                  <a:cubicBezTo>
                    <a:pt x="9502" y="7675"/>
                    <a:pt x="9995" y="7464"/>
                    <a:pt x="10441" y="7159"/>
                  </a:cubicBezTo>
                  <a:cubicBezTo>
                    <a:pt x="10605" y="7042"/>
                    <a:pt x="10769" y="6948"/>
                    <a:pt x="10957" y="6854"/>
                  </a:cubicBezTo>
                  <a:cubicBezTo>
                    <a:pt x="11255" y="6714"/>
                    <a:pt x="11574" y="6654"/>
                    <a:pt x="11896" y="6654"/>
                  </a:cubicBezTo>
                  <a:close/>
                  <a:moveTo>
                    <a:pt x="23819" y="0"/>
                  </a:moveTo>
                  <a:cubicBezTo>
                    <a:pt x="23326" y="0"/>
                    <a:pt x="22927" y="376"/>
                    <a:pt x="22904" y="845"/>
                  </a:cubicBezTo>
                  <a:cubicBezTo>
                    <a:pt x="22857" y="1667"/>
                    <a:pt x="22693" y="2441"/>
                    <a:pt x="22458" y="3216"/>
                  </a:cubicBezTo>
                  <a:lnTo>
                    <a:pt x="21989" y="2958"/>
                  </a:lnTo>
                  <a:cubicBezTo>
                    <a:pt x="21566" y="2676"/>
                    <a:pt x="21073" y="2488"/>
                    <a:pt x="20580" y="2347"/>
                  </a:cubicBezTo>
                  <a:cubicBezTo>
                    <a:pt x="20357" y="2306"/>
                    <a:pt x="20142" y="2289"/>
                    <a:pt x="19933" y="2289"/>
                  </a:cubicBezTo>
                  <a:cubicBezTo>
                    <a:pt x="19306" y="2289"/>
                    <a:pt x="18738" y="2447"/>
                    <a:pt x="18210" y="2605"/>
                  </a:cubicBezTo>
                  <a:cubicBezTo>
                    <a:pt x="17787" y="2746"/>
                    <a:pt x="17365" y="2840"/>
                    <a:pt x="16942" y="2864"/>
                  </a:cubicBezTo>
                  <a:cubicBezTo>
                    <a:pt x="16708" y="2840"/>
                    <a:pt x="16496" y="2793"/>
                    <a:pt x="16285" y="2699"/>
                  </a:cubicBezTo>
                  <a:cubicBezTo>
                    <a:pt x="16160" y="2637"/>
                    <a:pt x="16025" y="2605"/>
                    <a:pt x="15889" y="2605"/>
                  </a:cubicBezTo>
                  <a:cubicBezTo>
                    <a:pt x="15670" y="2605"/>
                    <a:pt x="15450" y="2689"/>
                    <a:pt x="15276" y="2864"/>
                  </a:cubicBezTo>
                  <a:lnTo>
                    <a:pt x="15229" y="2934"/>
                  </a:lnTo>
                  <a:cubicBezTo>
                    <a:pt x="14806" y="3333"/>
                    <a:pt x="14900" y="4014"/>
                    <a:pt x="15417" y="4295"/>
                  </a:cubicBezTo>
                  <a:cubicBezTo>
                    <a:pt x="15863" y="4530"/>
                    <a:pt x="16379" y="4671"/>
                    <a:pt x="16895" y="4671"/>
                  </a:cubicBezTo>
                  <a:cubicBezTo>
                    <a:pt x="17529" y="4647"/>
                    <a:pt x="18139" y="4554"/>
                    <a:pt x="18703" y="4366"/>
                  </a:cubicBezTo>
                  <a:cubicBezTo>
                    <a:pt x="19183" y="4231"/>
                    <a:pt x="19601" y="4113"/>
                    <a:pt x="19968" y="4113"/>
                  </a:cubicBezTo>
                  <a:cubicBezTo>
                    <a:pt x="20049" y="4113"/>
                    <a:pt x="20128" y="4118"/>
                    <a:pt x="20205" y="4131"/>
                  </a:cubicBezTo>
                  <a:cubicBezTo>
                    <a:pt x="20510" y="4225"/>
                    <a:pt x="20815" y="4366"/>
                    <a:pt x="21097" y="4554"/>
                  </a:cubicBezTo>
                  <a:lnTo>
                    <a:pt x="21824" y="4953"/>
                  </a:lnTo>
                  <a:cubicBezTo>
                    <a:pt x="20909" y="6807"/>
                    <a:pt x="19501" y="8379"/>
                    <a:pt x="17764" y="9506"/>
                  </a:cubicBezTo>
                  <a:cubicBezTo>
                    <a:pt x="17177" y="8285"/>
                    <a:pt x="16496" y="7159"/>
                    <a:pt x="15487" y="6267"/>
                  </a:cubicBezTo>
                  <a:cubicBezTo>
                    <a:pt x="14582" y="5460"/>
                    <a:pt x="13261" y="4839"/>
                    <a:pt x="11905" y="4839"/>
                  </a:cubicBezTo>
                  <a:cubicBezTo>
                    <a:pt x="11327" y="4839"/>
                    <a:pt x="10743" y="4951"/>
                    <a:pt x="10183" y="5211"/>
                  </a:cubicBezTo>
                  <a:cubicBezTo>
                    <a:pt x="9948" y="5328"/>
                    <a:pt x="9713" y="5469"/>
                    <a:pt x="9502" y="5610"/>
                  </a:cubicBezTo>
                  <a:cubicBezTo>
                    <a:pt x="9244" y="5774"/>
                    <a:pt x="8962" y="5915"/>
                    <a:pt x="8657" y="5985"/>
                  </a:cubicBezTo>
                  <a:cubicBezTo>
                    <a:pt x="8600" y="5989"/>
                    <a:pt x="8543" y="5991"/>
                    <a:pt x="8486" y="5991"/>
                  </a:cubicBezTo>
                  <a:cubicBezTo>
                    <a:pt x="8191" y="5991"/>
                    <a:pt x="7900" y="5939"/>
                    <a:pt x="7624" y="5821"/>
                  </a:cubicBezTo>
                  <a:cubicBezTo>
                    <a:pt x="7460" y="5774"/>
                    <a:pt x="7296" y="5727"/>
                    <a:pt x="7131" y="5704"/>
                  </a:cubicBezTo>
                  <a:cubicBezTo>
                    <a:pt x="6766" y="5615"/>
                    <a:pt x="6383" y="5571"/>
                    <a:pt x="5997" y="5571"/>
                  </a:cubicBezTo>
                  <a:cubicBezTo>
                    <a:pt x="4749" y="5571"/>
                    <a:pt x="3468" y="6033"/>
                    <a:pt x="2625" y="6948"/>
                  </a:cubicBezTo>
                  <a:cubicBezTo>
                    <a:pt x="2414" y="6666"/>
                    <a:pt x="2179" y="6361"/>
                    <a:pt x="1991" y="6056"/>
                  </a:cubicBezTo>
                  <a:cubicBezTo>
                    <a:pt x="1792" y="5743"/>
                    <a:pt x="1513" y="5613"/>
                    <a:pt x="1238" y="5613"/>
                  </a:cubicBezTo>
                  <a:cubicBezTo>
                    <a:pt x="608" y="5613"/>
                    <a:pt x="1" y="6298"/>
                    <a:pt x="442" y="7018"/>
                  </a:cubicBezTo>
                  <a:cubicBezTo>
                    <a:pt x="2886" y="10902"/>
                    <a:pt x="7119" y="13165"/>
                    <a:pt x="11561" y="13165"/>
                  </a:cubicBezTo>
                  <a:cubicBezTo>
                    <a:pt x="12623" y="13165"/>
                    <a:pt x="13696" y="13035"/>
                    <a:pt x="14759" y="12768"/>
                  </a:cubicBezTo>
                  <a:cubicBezTo>
                    <a:pt x="20275" y="11407"/>
                    <a:pt x="24289" y="6643"/>
                    <a:pt x="24735" y="986"/>
                  </a:cubicBezTo>
                  <a:cubicBezTo>
                    <a:pt x="24758" y="446"/>
                    <a:pt x="24359" y="0"/>
                    <a:pt x="2381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Google Shape;257;p15"/>
            <p:cNvSpPr/>
            <p:nvPr/>
          </p:nvSpPr>
          <p:spPr>
            <a:xfrm>
              <a:off x="3900240" y="1593000"/>
              <a:ext cx="280440" cy="220680"/>
            </a:xfrm>
            <a:custGeom>
              <a:avLst/>
              <a:gdLst/>
              <a:ahLst/>
              <a:rect l="l" t="t" r="r" b="b"/>
              <a:pathLst>
                <a:path w="8709" h="6863">
                  <a:moveTo>
                    <a:pt x="7661" y="1"/>
                  </a:moveTo>
                  <a:cubicBezTo>
                    <a:pt x="7461" y="1"/>
                    <a:pt x="7260" y="61"/>
                    <a:pt x="7089" y="182"/>
                  </a:cubicBezTo>
                  <a:lnTo>
                    <a:pt x="7018" y="252"/>
                  </a:lnTo>
                  <a:cubicBezTo>
                    <a:pt x="6673" y="489"/>
                    <a:pt x="6256" y="612"/>
                    <a:pt x="5835" y="612"/>
                  </a:cubicBezTo>
                  <a:cubicBezTo>
                    <a:pt x="5713" y="612"/>
                    <a:pt x="5591" y="602"/>
                    <a:pt x="5469" y="581"/>
                  </a:cubicBezTo>
                  <a:lnTo>
                    <a:pt x="2840" y="41"/>
                  </a:lnTo>
                  <a:cubicBezTo>
                    <a:pt x="2769" y="21"/>
                    <a:pt x="2699" y="11"/>
                    <a:pt x="2631" y="11"/>
                  </a:cubicBezTo>
                  <a:cubicBezTo>
                    <a:pt x="2228" y="11"/>
                    <a:pt x="1905" y="347"/>
                    <a:pt x="1925" y="769"/>
                  </a:cubicBezTo>
                  <a:cubicBezTo>
                    <a:pt x="1925" y="1308"/>
                    <a:pt x="2300" y="1778"/>
                    <a:pt x="2840" y="1895"/>
                  </a:cubicBezTo>
                  <a:lnTo>
                    <a:pt x="3873" y="2106"/>
                  </a:lnTo>
                  <a:cubicBezTo>
                    <a:pt x="4061" y="2130"/>
                    <a:pt x="4108" y="2365"/>
                    <a:pt x="3967" y="2458"/>
                  </a:cubicBezTo>
                  <a:lnTo>
                    <a:pt x="2183" y="3702"/>
                  </a:lnTo>
                  <a:cubicBezTo>
                    <a:pt x="1972" y="3861"/>
                    <a:pt x="1721" y="3940"/>
                    <a:pt x="1470" y="3940"/>
                  </a:cubicBezTo>
                  <a:cubicBezTo>
                    <a:pt x="1387" y="3940"/>
                    <a:pt x="1303" y="3931"/>
                    <a:pt x="1221" y="3914"/>
                  </a:cubicBezTo>
                  <a:cubicBezTo>
                    <a:pt x="1159" y="3901"/>
                    <a:pt x="1098" y="3894"/>
                    <a:pt x="1037" y="3894"/>
                  </a:cubicBezTo>
                  <a:cubicBezTo>
                    <a:pt x="657" y="3894"/>
                    <a:pt x="306" y="4139"/>
                    <a:pt x="165" y="4524"/>
                  </a:cubicBezTo>
                  <a:cubicBezTo>
                    <a:pt x="0" y="5040"/>
                    <a:pt x="1197" y="6754"/>
                    <a:pt x="1690" y="6848"/>
                  </a:cubicBezTo>
                  <a:cubicBezTo>
                    <a:pt x="1746" y="6858"/>
                    <a:pt x="1802" y="6863"/>
                    <a:pt x="1857" y="6863"/>
                  </a:cubicBezTo>
                  <a:cubicBezTo>
                    <a:pt x="2308" y="6863"/>
                    <a:pt x="2705" y="6531"/>
                    <a:pt x="2746" y="6050"/>
                  </a:cubicBezTo>
                  <a:cubicBezTo>
                    <a:pt x="2793" y="5721"/>
                    <a:pt x="2981" y="5416"/>
                    <a:pt x="3263" y="5205"/>
                  </a:cubicBezTo>
                  <a:lnTo>
                    <a:pt x="5000" y="3961"/>
                  </a:lnTo>
                  <a:cubicBezTo>
                    <a:pt x="5034" y="3938"/>
                    <a:pt x="5070" y="3927"/>
                    <a:pt x="5105" y="3927"/>
                  </a:cubicBezTo>
                  <a:cubicBezTo>
                    <a:pt x="5210" y="3927"/>
                    <a:pt x="5299" y="4024"/>
                    <a:pt x="5281" y="4148"/>
                  </a:cubicBezTo>
                  <a:lnTo>
                    <a:pt x="5140" y="5510"/>
                  </a:lnTo>
                  <a:cubicBezTo>
                    <a:pt x="5072" y="5967"/>
                    <a:pt x="5427" y="6402"/>
                    <a:pt x="5901" y="6402"/>
                  </a:cubicBezTo>
                  <a:cubicBezTo>
                    <a:pt x="5914" y="6402"/>
                    <a:pt x="5926" y="6402"/>
                    <a:pt x="5938" y="6402"/>
                  </a:cubicBezTo>
                  <a:cubicBezTo>
                    <a:pt x="6455" y="6402"/>
                    <a:pt x="6901" y="6003"/>
                    <a:pt x="6971" y="5510"/>
                  </a:cubicBezTo>
                  <a:lnTo>
                    <a:pt x="7276" y="3092"/>
                  </a:lnTo>
                  <a:cubicBezTo>
                    <a:pt x="7323" y="2552"/>
                    <a:pt x="7628" y="2059"/>
                    <a:pt x="8074" y="1731"/>
                  </a:cubicBezTo>
                  <a:lnTo>
                    <a:pt x="8192" y="1637"/>
                  </a:lnTo>
                  <a:cubicBezTo>
                    <a:pt x="8614" y="1332"/>
                    <a:pt x="8708" y="745"/>
                    <a:pt x="8379" y="323"/>
                  </a:cubicBezTo>
                  <a:cubicBezTo>
                    <a:pt x="8192" y="108"/>
                    <a:pt x="7927" y="1"/>
                    <a:pt x="766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Google Shape;258;p15"/>
            <p:cNvSpPr/>
            <p:nvPr/>
          </p:nvSpPr>
          <p:spPr>
            <a:xfrm>
              <a:off x="3126960" y="1410480"/>
              <a:ext cx="835560" cy="569160"/>
            </a:xfrm>
            <a:custGeom>
              <a:avLst/>
              <a:gdLst/>
              <a:ahLst/>
              <a:rect l="l" t="t" r="r" b="b"/>
              <a:pathLst>
                <a:path w="25937" h="17670">
                  <a:moveTo>
                    <a:pt x="16583" y="1"/>
                  </a:moveTo>
                  <a:cubicBezTo>
                    <a:pt x="11392" y="1"/>
                    <a:pt x="6546" y="3076"/>
                    <a:pt x="4460" y="8069"/>
                  </a:cubicBezTo>
                  <a:cubicBezTo>
                    <a:pt x="1057" y="11895"/>
                    <a:pt x="1" y="14477"/>
                    <a:pt x="1151" y="16167"/>
                  </a:cubicBezTo>
                  <a:cubicBezTo>
                    <a:pt x="1832" y="17176"/>
                    <a:pt x="3240" y="17669"/>
                    <a:pt x="5399" y="17669"/>
                  </a:cubicBezTo>
                  <a:cubicBezTo>
                    <a:pt x="7418" y="17669"/>
                    <a:pt x="10140" y="17247"/>
                    <a:pt x="13591" y="16355"/>
                  </a:cubicBezTo>
                  <a:cubicBezTo>
                    <a:pt x="17322" y="15416"/>
                    <a:pt x="21289" y="14102"/>
                    <a:pt x="23002" y="13515"/>
                  </a:cubicBezTo>
                  <a:cubicBezTo>
                    <a:pt x="24136" y="13226"/>
                    <a:pt x="23749" y="11706"/>
                    <a:pt x="22827" y="11706"/>
                  </a:cubicBezTo>
                  <a:cubicBezTo>
                    <a:pt x="22699" y="11706"/>
                    <a:pt x="22561" y="11736"/>
                    <a:pt x="22416" y="11801"/>
                  </a:cubicBezTo>
                  <a:cubicBezTo>
                    <a:pt x="14896" y="14502"/>
                    <a:pt x="8609" y="15794"/>
                    <a:pt x="5235" y="15794"/>
                  </a:cubicBezTo>
                  <a:cubicBezTo>
                    <a:pt x="3860" y="15794"/>
                    <a:pt x="2969" y="15579"/>
                    <a:pt x="2677" y="15158"/>
                  </a:cubicBezTo>
                  <a:cubicBezTo>
                    <a:pt x="2536" y="14923"/>
                    <a:pt x="2301" y="14219"/>
                    <a:pt x="3475" y="12341"/>
                  </a:cubicBezTo>
                  <a:lnTo>
                    <a:pt x="3475" y="12341"/>
                  </a:lnTo>
                  <a:cubicBezTo>
                    <a:pt x="3451" y="12646"/>
                    <a:pt x="3428" y="12905"/>
                    <a:pt x="3428" y="13186"/>
                  </a:cubicBezTo>
                  <a:lnTo>
                    <a:pt x="3428" y="13679"/>
                  </a:lnTo>
                  <a:cubicBezTo>
                    <a:pt x="3428" y="14289"/>
                    <a:pt x="3885" y="14594"/>
                    <a:pt x="4343" y="14594"/>
                  </a:cubicBezTo>
                  <a:cubicBezTo>
                    <a:pt x="4801" y="14594"/>
                    <a:pt x="5258" y="14289"/>
                    <a:pt x="5258" y="13679"/>
                  </a:cubicBezTo>
                  <a:lnTo>
                    <a:pt x="5258" y="13186"/>
                  </a:lnTo>
                  <a:lnTo>
                    <a:pt x="5258" y="13092"/>
                  </a:lnTo>
                  <a:cubicBezTo>
                    <a:pt x="5470" y="13139"/>
                    <a:pt x="5657" y="13139"/>
                    <a:pt x="5845" y="13163"/>
                  </a:cubicBezTo>
                  <a:cubicBezTo>
                    <a:pt x="6221" y="13163"/>
                    <a:pt x="6596" y="13233"/>
                    <a:pt x="6948" y="13350"/>
                  </a:cubicBezTo>
                  <a:cubicBezTo>
                    <a:pt x="7160" y="13468"/>
                    <a:pt x="7371" y="13632"/>
                    <a:pt x="7512" y="13843"/>
                  </a:cubicBezTo>
                  <a:cubicBezTo>
                    <a:pt x="7683" y="14058"/>
                    <a:pt x="7942" y="14168"/>
                    <a:pt x="8203" y="14168"/>
                  </a:cubicBezTo>
                  <a:cubicBezTo>
                    <a:pt x="8370" y="14168"/>
                    <a:pt x="8539" y="14123"/>
                    <a:pt x="8685" y="14031"/>
                  </a:cubicBezTo>
                  <a:lnTo>
                    <a:pt x="8732" y="14008"/>
                  </a:lnTo>
                  <a:cubicBezTo>
                    <a:pt x="9178" y="13726"/>
                    <a:pt x="9272" y="13116"/>
                    <a:pt x="8943" y="12717"/>
                  </a:cubicBezTo>
                  <a:cubicBezTo>
                    <a:pt x="8615" y="12294"/>
                    <a:pt x="8216" y="11942"/>
                    <a:pt x="7723" y="11708"/>
                  </a:cubicBezTo>
                  <a:cubicBezTo>
                    <a:pt x="7183" y="11473"/>
                    <a:pt x="6596" y="11355"/>
                    <a:pt x="5986" y="11332"/>
                  </a:cubicBezTo>
                  <a:cubicBezTo>
                    <a:pt x="5775" y="11332"/>
                    <a:pt x="5587" y="11309"/>
                    <a:pt x="5399" y="11285"/>
                  </a:cubicBezTo>
                  <a:cubicBezTo>
                    <a:pt x="5963" y="7952"/>
                    <a:pt x="8004" y="5042"/>
                    <a:pt x="10915" y="3352"/>
                  </a:cubicBezTo>
                  <a:cubicBezTo>
                    <a:pt x="10915" y="3657"/>
                    <a:pt x="10985" y="3962"/>
                    <a:pt x="11103" y="4244"/>
                  </a:cubicBezTo>
                  <a:cubicBezTo>
                    <a:pt x="11384" y="4854"/>
                    <a:pt x="11783" y="5370"/>
                    <a:pt x="12300" y="5816"/>
                  </a:cubicBezTo>
                  <a:cubicBezTo>
                    <a:pt x="12417" y="5910"/>
                    <a:pt x="12511" y="6004"/>
                    <a:pt x="12605" y="6098"/>
                  </a:cubicBezTo>
                  <a:cubicBezTo>
                    <a:pt x="13145" y="6614"/>
                    <a:pt x="13497" y="7271"/>
                    <a:pt x="13661" y="7999"/>
                  </a:cubicBezTo>
                  <a:cubicBezTo>
                    <a:pt x="13755" y="8586"/>
                    <a:pt x="13544" y="9173"/>
                    <a:pt x="13074" y="9572"/>
                  </a:cubicBezTo>
                  <a:cubicBezTo>
                    <a:pt x="12957" y="9666"/>
                    <a:pt x="12816" y="9736"/>
                    <a:pt x="12675" y="9806"/>
                  </a:cubicBezTo>
                  <a:cubicBezTo>
                    <a:pt x="12276" y="9994"/>
                    <a:pt x="11901" y="10276"/>
                    <a:pt x="11596" y="10604"/>
                  </a:cubicBezTo>
                  <a:cubicBezTo>
                    <a:pt x="11150" y="11191"/>
                    <a:pt x="10985" y="11942"/>
                    <a:pt x="11103" y="12670"/>
                  </a:cubicBezTo>
                  <a:cubicBezTo>
                    <a:pt x="11164" y="13119"/>
                    <a:pt x="11562" y="13444"/>
                    <a:pt x="11989" y="13444"/>
                  </a:cubicBezTo>
                  <a:cubicBezTo>
                    <a:pt x="12053" y="13444"/>
                    <a:pt x="12118" y="13436"/>
                    <a:pt x="12182" y="13421"/>
                  </a:cubicBezTo>
                  <a:lnTo>
                    <a:pt x="12253" y="13421"/>
                  </a:lnTo>
                  <a:cubicBezTo>
                    <a:pt x="12699" y="13304"/>
                    <a:pt x="12980" y="12881"/>
                    <a:pt x="12910" y="12435"/>
                  </a:cubicBezTo>
                  <a:cubicBezTo>
                    <a:pt x="12863" y="12200"/>
                    <a:pt x="12910" y="11966"/>
                    <a:pt x="13004" y="11754"/>
                  </a:cubicBezTo>
                  <a:cubicBezTo>
                    <a:pt x="13168" y="11614"/>
                    <a:pt x="13332" y="11496"/>
                    <a:pt x="13520" y="11426"/>
                  </a:cubicBezTo>
                  <a:cubicBezTo>
                    <a:pt x="13731" y="11309"/>
                    <a:pt x="13943" y="11191"/>
                    <a:pt x="14154" y="11074"/>
                  </a:cubicBezTo>
                  <a:cubicBezTo>
                    <a:pt x="15163" y="10276"/>
                    <a:pt x="15656" y="9008"/>
                    <a:pt x="15445" y="7741"/>
                  </a:cubicBezTo>
                  <a:cubicBezTo>
                    <a:pt x="15257" y="6638"/>
                    <a:pt x="14717" y="5605"/>
                    <a:pt x="13919" y="4830"/>
                  </a:cubicBezTo>
                  <a:cubicBezTo>
                    <a:pt x="13802" y="4713"/>
                    <a:pt x="13684" y="4619"/>
                    <a:pt x="13567" y="4502"/>
                  </a:cubicBezTo>
                  <a:cubicBezTo>
                    <a:pt x="13215" y="4173"/>
                    <a:pt x="12816" y="3868"/>
                    <a:pt x="12769" y="3516"/>
                  </a:cubicBezTo>
                  <a:cubicBezTo>
                    <a:pt x="12722" y="3141"/>
                    <a:pt x="12793" y="2765"/>
                    <a:pt x="12933" y="2436"/>
                  </a:cubicBezTo>
                  <a:cubicBezTo>
                    <a:pt x="14100" y="2042"/>
                    <a:pt x="15317" y="1835"/>
                    <a:pt x="16548" y="1835"/>
                  </a:cubicBezTo>
                  <a:cubicBezTo>
                    <a:pt x="17000" y="1835"/>
                    <a:pt x="17455" y="1863"/>
                    <a:pt x="17909" y="1920"/>
                  </a:cubicBezTo>
                  <a:cubicBezTo>
                    <a:pt x="17393" y="2718"/>
                    <a:pt x="17322" y="3727"/>
                    <a:pt x="17722" y="4596"/>
                  </a:cubicBezTo>
                  <a:cubicBezTo>
                    <a:pt x="18097" y="5253"/>
                    <a:pt x="18613" y="5793"/>
                    <a:pt x="19247" y="6215"/>
                  </a:cubicBezTo>
                  <a:cubicBezTo>
                    <a:pt x="19552" y="6427"/>
                    <a:pt x="19834" y="6661"/>
                    <a:pt x="20069" y="6943"/>
                  </a:cubicBezTo>
                  <a:cubicBezTo>
                    <a:pt x="20726" y="7741"/>
                    <a:pt x="20585" y="8961"/>
                    <a:pt x="20162" y="10041"/>
                  </a:cubicBezTo>
                  <a:cubicBezTo>
                    <a:pt x="19998" y="10440"/>
                    <a:pt x="20162" y="10909"/>
                    <a:pt x="20538" y="11144"/>
                  </a:cubicBezTo>
                  <a:lnTo>
                    <a:pt x="20608" y="11191"/>
                  </a:lnTo>
                  <a:cubicBezTo>
                    <a:pt x="20739" y="11256"/>
                    <a:pt x="20876" y="11287"/>
                    <a:pt x="21011" y="11287"/>
                  </a:cubicBezTo>
                  <a:cubicBezTo>
                    <a:pt x="21363" y="11287"/>
                    <a:pt x="21700" y="11078"/>
                    <a:pt x="21852" y="10722"/>
                  </a:cubicBezTo>
                  <a:cubicBezTo>
                    <a:pt x="22463" y="9126"/>
                    <a:pt x="22627" y="7201"/>
                    <a:pt x="21477" y="5793"/>
                  </a:cubicBezTo>
                  <a:cubicBezTo>
                    <a:pt x="21148" y="5394"/>
                    <a:pt x="20749" y="5042"/>
                    <a:pt x="20303" y="4760"/>
                  </a:cubicBezTo>
                  <a:cubicBezTo>
                    <a:pt x="19928" y="4502"/>
                    <a:pt x="19576" y="4173"/>
                    <a:pt x="19341" y="3798"/>
                  </a:cubicBezTo>
                  <a:cubicBezTo>
                    <a:pt x="19200" y="3469"/>
                    <a:pt x="19247" y="3117"/>
                    <a:pt x="19435" y="2835"/>
                  </a:cubicBezTo>
                  <a:cubicBezTo>
                    <a:pt x="19576" y="2624"/>
                    <a:pt x="19763" y="2460"/>
                    <a:pt x="19998" y="2366"/>
                  </a:cubicBezTo>
                  <a:cubicBezTo>
                    <a:pt x="21594" y="2859"/>
                    <a:pt x="23073" y="3704"/>
                    <a:pt x="24293" y="4830"/>
                  </a:cubicBezTo>
                  <a:cubicBezTo>
                    <a:pt x="24469" y="4995"/>
                    <a:pt x="24692" y="5077"/>
                    <a:pt x="24915" y="5077"/>
                  </a:cubicBezTo>
                  <a:cubicBezTo>
                    <a:pt x="25138" y="5077"/>
                    <a:pt x="25361" y="4995"/>
                    <a:pt x="25537" y="4830"/>
                  </a:cubicBezTo>
                  <a:cubicBezTo>
                    <a:pt x="25936" y="4478"/>
                    <a:pt x="25936" y="3868"/>
                    <a:pt x="25537" y="3493"/>
                  </a:cubicBezTo>
                  <a:cubicBezTo>
                    <a:pt x="24012" y="2108"/>
                    <a:pt x="22204" y="1075"/>
                    <a:pt x="20209" y="512"/>
                  </a:cubicBezTo>
                  <a:lnTo>
                    <a:pt x="20209" y="488"/>
                  </a:lnTo>
                  <a:lnTo>
                    <a:pt x="20139" y="488"/>
                  </a:lnTo>
                  <a:cubicBezTo>
                    <a:pt x="18955" y="159"/>
                    <a:pt x="17760" y="1"/>
                    <a:pt x="1658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5" name="Google Shape;259;p15"/>
          <p:cNvGrpSpPr/>
          <p:nvPr/>
        </p:nvGrpSpPr>
        <p:grpSpPr>
          <a:xfrm>
            <a:off x="779400" y="2560680"/>
            <a:ext cx="1037520" cy="1465920"/>
            <a:chOff x="779400" y="2560680"/>
            <a:chExt cx="1037520" cy="1465920"/>
          </a:xfrm>
        </p:grpSpPr>
        <p:sp>
          <p:nvSpPr>
            <p:cNvPr id="276" name="Google Shape;260;p15"/>
            <p:cNvSpPr/>
            <p:nvPr/>
          </p:nvSpPr>
          <p:spPr>
            <a:xfrm>
              <a:off x="779400" y="2594880"/>
              <a:ext cx="1037520" cy="14317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Google Shape;261;p15"/>
            <p:cNvSpPr/>
            <p:nvPr/>
          </p:nvSpPr>
          <p:spPr>
            <a:xfrm>
              <a:off x="779400" y="2560680"/>
              <a:ext cx="1037520" cy="1431720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8" name="Google Shape;262;p15"/>
          <p:cNvGrpSpPr/>
          <p:nvPr/>
        </p:nvGrpSpPr>
        <p:grpSpPr>
          <a:xfrm>
            <a:off x="1936080" y="2560680"/>
            <a:ext cx="1098360" cy="1466280"/>
            <a:chOff x="1936080" y="2560680"/>
            <a:chExt cx="1098360" cy="1466280"/>
          </a:xfrm>
        </p:grpSpPr>
        <p:sp>
          <p:nvSpPr>
            <p:cNvPr id="279" name="Google Shape;263;p15"/>
            <p:cNvSpPr/>
            <p:nvPr/>
          </p:nvSpPr>
          <p:spPr>
            <a:xfrm>
              <a:off x="1936080" y="2606040"/>
              <a:ext cx="1098360" cy="14209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Google Shape;264;p15"/>
            <p:cNvSpPr/>
            <p:nvPr/>
          </p:nvSpPr>
          <p:spPr>
            <a:xfrm>
              <a:off x="1936080" y="2560680"/>
              <a:ext cx="1098360" cy="1420920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1" name="Google Shape;265;p15"/>
          <p:cNvGrpSpPr/>
          <p:nvPr/>
        </p:nvGrpSpPr>
        <p:grpSpPr>
          <a:xfrm>
            <a:off x="3169080" y="2560680"/>
            <a:ext cx="1053720" cy="1466280"/>
            <a:chOff x="3169080" y="2560680"/>
            <a:chExt cx="1053720" cy="1466280"/>
          </a:xfrm>
        </p:grpSpPr>
        <p:sp>
          <p:nvSpPr>
            <p:cNvPr id="282" name="Google Shape;266;p15"/>
            <p:cNvSpPr/>
            <p:nvPr/>
          </p:nvSpPr>
          <p:spPr>
            <a:xfrm>
              <a:off x="3169080" y="2606040"/>
              <a:ext cx="1053720" cy="14209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Google Shape;267;p15"/>
            <p:cNvSpPr/>
            <p:nvPr/>
          </p:nvSpPr>
          <p:spPr>
            <a:xfrm>
              <a:off x="3169080" y="2560680"/>
              <a:ext cx="1053720" cy="1420920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785520" y="2854080"/>
            <a:ext cx="102492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 수집 조건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title"/>
          </p:nvPr>
        </p:nvSpPr>
        <p:spPr>
          <a:xfrm>
            <a:off x="1876320" y="2741400"/>
            <a:ext cx="1175400" cy="636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Docker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활용 설정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6" name="Google Shape;270;p15"/>
          <p:cNvGrpSpPr/>
          <p:nvPr/>
        </p:nvGrpSpPr>
        <p:grpSpPr>
          <a:xfrm>
            <a:off x="3265200" y="547200"/>
            <a:ext cx="321480" cy="318960"/>
            <a:chOff x="3265200" y="547200"/>
            <a:chExt cx="321480" cy="318960"/>
          </a:xfrm>
        </p:grpSpPr>
        <p:sp>
          <p:nvSpPr>
            <p:cNvPr id="287" name="Google Shape;271;p15"/>
            <p:cNvSpPr/>
            <p:nvPr/>
          </p:nvSpPr>
          <p:spPr>
            <a:xfrm>
              <a:off x="3420720" y="615600"/>
              <a:ext cx="101160" cy="93240"/>
            </a:xfrm>
            <a:custGeom>
              <a:avLst/>
              <a:gdLst/>
              <a:ahLst/>
              <a:rect l="l" t="t" r="r" b="b"/>
              <a:pathLst>
                <a:path w="6152" h="5666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Google Shape;272;p15"/>
            <p:cNvSpPr/>
            <p:nvPr/>
          </p:nvSpPr>
          <p:spPr>
            <a:xfrm>
              <a:off x="3265200" y="547200"/>
              <a:ext cx="321480" cy="318960"/>
            </a:xfrm>
            <a:custGeom>
              <a:avLst/>
              <a:gdLst/>
              <a:ahLst/>
              <a:rect l="l" t="t" r="r" b="b"/>
              <a:pathLst>
                <a:path w="19464" h="19326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Google Shape;273;p15"/>
            <p:cNvSpPr/>
            <p:nvPr/>
          </p:nvSpPr>
          <p:spPr>
            <a:xfrm>
              <a:off x="3408480" y="706320"/>
              <a:ext cx="18360" cy="18360"/>
            </a:xfrm>
            <a:custGeom>
              <a:avLst/>
              <a:gdLst/>
              <a:ahLst/>
              <a:rect l="l" t="t" r="r" b="b"/>
              <a:pathLst>
                <a:path w="1133" h="1133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0" name="Google Shape;274;p15"/>
          <p:cNvGrpSpPr/>
          <p:nvPr/>
        </p:nvGrpSpPr>
        <p:grpSpPr>
          <a:xfrm>
            <a:off x="4859280" y="2553840"/>
            <a:ext cx="1053720" cy="1473120"/>
            <a:chOff x="4859280" y="2553840"/>
            <a:chExt cx="1053720" cy="1473120"/>
          </a:xfrm>
        </p:grpSpPr>
        <p:sp>
          <p:nvSpPr>
            <p:cNvPr id="291" name="Google Shape;275;p15"/>
            <p:cNvSpPr/>
            <p:nvPr/>
          </p:nvSpPr>
          <p:spPr>
            <a:xfrm>
              <a:off x="4859280" y="2612520"/>
              <a:ext cx="1053720" cy="1414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Google Shape;276;p15"/>
            <p:cNvSpPr/>
            <p:nvPr/>
          </p:nvSpPr>
          <p:spPr>
            <a:xfrm>
              <a:off x="4859280" y="2553840"/>
              <a:ext cx="1053720" cy="1414440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3" name="Google Shape;277;p15"/>
          <p:cNvGrpSpPr/>
          <p:nvPr/>
        </p:nvGrpSpPr>
        <p:grpSpPr>
          <a:xfrm>
            <a:off x="6060600" y="2553840"/>
            <a:ext cx="1053360" cy="1463400"/>
            <a:chOff x="6060600" y="2553840"/>
            <a:chExt cx="1053360" cy="1463400"/>
          </a:xfrm>
        </p:grpSpPr>
        <p:sp>
          <p:nvSpPr>
            <p:cNvPr id="294" name="Google Shape;278;p15"/>
            <p:cNvSpPr/>
            <p:nvPr/>
          </p:nvSpPr>
          <p:spPr>
            <a:xfrm>
              <a:off x="6072840" y="2602800"/>
              <a:ext cx="1041120" cy="1414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Google Shape;279;p15"/>
            <p:cNvSpPr/>
            <p:nvPr/>
          </p:nvSpPr>
          <p:spPr>
            <a:xfrm>
              <a:off x="6060600" y="2553840"/>
              <a:ext cx="1041120" cy="1414440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6" name="Google Shape;280;p15"/>
          <p:cNvGrpSpPr/>
          <p:nvPr/>
        </p:nvGrpSpPr>
        <p:grpSpPr>
          <a:xfrm>
            <a:off x="7261560" y="2553840"/>
            <a:ext cx="1053720" cy="1472760"/>
            <a:chOff x="7261560" y="2553840"/>
            <a:chExt cx="1053720" cy="1472760"/>
          </a:xfrm>
        </p:grpSpPr>
        <p:sp>
          <p:nvSpPr>
            <p:cNvPr id="297" name="Google Shape;281;p15"/>
            <p:cNvSpPr/>
            <p:nvPr/>
          </p:nvSpPr>
          <p:spPr>
            <a:xfrm>
              <a:off x="7261560" y="2612160"/>
              <a:ext cx="1053720" cy="1414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Google Shape;282;p15"/>
            <p:cNvSpPr/>
            <p:nvPr/>
          </p:nvSpPr>
          <p:spPr>
            <a:xfrm>
              <a:off x="7261560" y="2553840"/>
              <a:ext cx="1053720" cy="1414440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9" name="PlaceHolder 4"/>
          <p:cNvSpPr>
            <a:spLocks noGrp="1"/>
          </p:cNvSpPr>
          <p:nvPr>
            <p:ph type="title"/>
          </p:nvPr>
        </p:nvSpPr>
        <p:spPr>
          <a:xfrm>
            <a:off x="4791960" y="2715120"/>
            <a:ext cx="120060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예상 결과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title"/>
          </p:nvPr>
        </p:nvSpPr>
        <p:spPr>
          <a:xfrm>
            <a:off x="5983200" y="2867760"/>
            <a:ext cx="117540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분석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1" name="Google Shape;285;p15"/>
          <p:cNvGrpSpPr/>
          <p:nvPr/>
        </p:nvGrpSpPr>
        <p:grpSpPr>
          <a:xfrm>
            <a:off x="5582520" y="576720"/>
            <a:ext cx="339840" cy="309240"/>
            <a:chOff x="5582520" y="576720"/>
            <a:chExt cx="339840" cy="309240"/>
          </a:xfrm>
        </p:grpSpPr>
        <p:sp>
          <p:nvSpPr>
            <p:cNvPr id="302" name="Google Shape;286;p15"/>
            <p:cNvSpPr/>
            <p:nvPr/>
          </p:nvSpPr>
          <p:spPr>
            <a:xfrm>
              <a:off x="5582520" y="576720"/>
              <a:ext cx="339840" cy="309240"/>
            </a:xfrm>
            <a:custGeom>
              <a:avLst/>
              <a:gdLst/>
              <a:ahLst/>
              <a:rect l="l" t="t" r="r" b="b"/>
              <a:pathLst>
                <a:path w="19325" h="1759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Google Shape;287;p15"/>
            <p:cNvSpPr/>
            <p:nvPr/>
          </p:nvSpPr>
          <p:spPr>
            <a:xfrm>
              <a:off x="5623200" y="718200"/>
              <a:ext cx="72720" cy="70200"/>
            </a:xfrm>
            <a:custGeom>
              <a:avLst/>
              <a:gdLst/>
              <a:ahLst/>
              <a:rect l="l" t="t" r="r" b="b"/>
              <a:pathLst>
                <a:path w="4158" h="4001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Google Shape;288;p15"/>
            <p:cNvSpPr/>
            <p:nvPr/>
          </p:nvSpPr>
          <p:spPr>
            <a:xfrm>
              <a:off x="5806080" y="718200"/>
              <a:ext cx="72720" cy="70200"/>
            </a:xfrm>
            <a:custGeom>
              <a:avLst/>
              <a:gdLst/>
              <a:ahLst/>
              <a:rect l="l" t="t" r="r" b="b"/>
              <a:pathLst>
                <a:path w="4159" h="4001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Google Shape;289;p15"/>
            <p:cNvSpPr/>
            <p:nvPr/>
          </p:nvSpPr>
          <p:spPr>
            <a:xfrm>
              <a:off x="5709600" y="746280"/>
              <a:ext cx="83880" cy="19440"/>
            </a:xfrm>
            <a:custGeom>
              <a:avLst/>
              <a:gdLst/>
              <a:ahLst/>
              <a:rect l="l" t="t" r="r" b="b"/>
              <a:pathLst>
                <a:path w="4793" h="1134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6" name="Google Shape;290;p15"/>
          <p:cNvSpPr/>
          <p:nvPr/>
        </p:nvSpPr>
        <p:spPr>
          <a:xfrm>
            <a:off x="665640" y="3390480"/>
            <a:ext cx="1263960" cy="7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126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000000"/>
                </a:solidFill>
                <a:latin typeface="Roboto"/>
                <a:ea typeface="Roboto"/>
              </a:rPr>
              <a:t>데이터 수집시 제한한 조건들 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307" name="Google Shape;291;p15"/>
          <p:cNvSpPr/>
          <p:nvPr/>
        </p:nvSpPr>
        <p:spPr>
          <a:xfrm>
            <a:off x="1815480" y="3385440"/>
            <a:ext cx="1296720" cy="7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000000"/>
                </a:solidFill>
                <a:latin typeface="Roboto"/>
                <a:ea typeface="Roboto"/>
              </a:rPr>
              <a:t>끊기지 않는 데이터 수집을 위해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8" name="Google Shape;292;p15"/>
          <p:cNvSpPr/>
          <p:nvPr/>
        </p:nvSpPr>
        <p:spPr>
          <a:xfrm>
            <a:off x="3107520" y="3389400"/>
            <a:ext cx="1175400" cy="7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126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000000"/>
                </a:solidFill>
                <a:latin typeface="Roboto"/>
                <a:ea typeface="Roboto"/>
              </a:rPr>
              <a:t>데이터 손실 </a:t>
            </a:r>
            <a:endParaRPr b="0" lang="en-US" sz="10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000000"/>
                </a:solidFill>
                <a:latin typeface="Roboto"/>
                <a:ea typeface="Roboto"/>
              </a:rPr>
              <a:t>이상치와 결측치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9" name="Google Shape;293;p15"/>
          <p:cNvSpPr/>
          <p:nvPr/>
        </p:nvSpPr>
        <p:spPr>
          <a:xfrm>
            <a:off x="4816800" y="3390480"/>
            <a:ext cx="1175400" cy="7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000000"/>
                </a:solidFill>
                <a:latin typeface="Roboto"/>
                <a:ea typeface="Roboto"/>
              </a:rPr>
              <a:t>분석을 시작하며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000000"/>
                </a:solidFill>
                <a:latin typeface="Roboto"/>
                <a:ea typeface="Roboto"/>
              </a:rPr>
              <a:t>예상했던 결과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10" name="Google Shape;294;p15"/>
          <p:cNvSpPr/>
          <p:nvPr/>
        </p:nvSpPr>
        <p:spPr>
          <a:xfrm>
            <a:off x="7134840" y="3310200"/>
            <a:ext cx="1296720" cy="76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000000"/>
                </a:solidFill>
                <a:latin typeface="Roboto"/>
                <a:ea typeface="Roboto"/>
              </a:rPr>
              <a:t>다른 관점에서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000000"/>
                </a:solidFill>
                <a:latin typeface="Roboto"/>
                <a:ea typeface="Roboto"/>
              </a:rPr>
              <a:t>데이터 예측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000000"/>
                </a:solidFill>
                <a:latin typeface="Roboto"/>
                <a:ea typeface="Roboto"/>
              </a:rPr>
              <a:t>및 분석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11" name="Google Shape;295;p15"/>
          <p:cNvSpPr/>
          <p:nvPr/>
        </p:nvSpPr>
        <p:spPr>
          <a:xfrm>
            <a:off x="5922720" y="3385800"/>
            <a:ext cx="1296720" cy="76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000000"/>
                </a:solidFill>
                <a:latin typeface="Roboto"/>
                <a:ea typeface="Roboto"/>
              </a:rPr>
              <a:t>실제 데이터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000000"/>
                </a:solidFill>
                <a:latin typeface="Roboto"/>
                <a:ea typeface="Roboto"/>
              </a:rPr>
              <a:t>분석 및 시각화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312" name="PlaceHolder 6"/>
          <p:cNvSpPr>
            <a:spLocks noGrp="1"/>
          </p:cNvSpPr>
          <p:nvPr>
            <p:ph type="title"/>
          </p:nvPr>
        </p:nvSpPr>
        <p:spPr>
          <a:xfrm>
            <a:off x="3111120" y="2727720"/>
            <a:ext cx="1175400" cy="636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4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 전처리 과정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7"/>
          <p:cNvSpPr>
            <a:spLocks noGrp="1"/>
          </p:cNvSpPr>
          <p:nvPr>
            <p:ph type="title"/>
          </p:nvPr>
        </p:nvSpPr>
        <p:spPr>
          <a:xfrm>
            <a:off x="7229160" y="2873880"/>
            <a:ext cx="117540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또다른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관점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Google Shape;743;p42"/>
          <p:cNvSpPr/>
          <p:nvPr/>
        </p:nvSpPr>
        <p:spPr>
          <a:xfrm>
            <a:off x="991080" y="96876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항공사와 중소 항공사 사이의 가격 변동은 어떻게 다를까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?- mini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결론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50" name="Google Shape;744;p42"/>
          <p:cNvSpPr/>
          <p:nvPr/>
        </p:nvSpPr>
        <p:spPr>
          <a:xfrm>
            <a:off x="627120" y="111096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Google Shape;745;p42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Google Shape;746;p42"/>
          <p:cNvSpPr/>
          <p:nvPr/>
        </p:nvSpPr>
        <p:spPr>
          <a:xfrm>
            <a:off x="503280" y="1771560"/>
            <a:ext cx="8007480" cy="26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600" spc="-1" strike="noStrike">
                <a:solidFill>
                  <a:srgbClr val="4949e7"/>
                </a:solidFill>
                <a:latin typeface="Fira Sans Extra Condensed"/>
                <a:ea typeface="Fira Sans Extra Condensed"/>
              </a:rPr>
              <a:t>구글</a:t>
            </a: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은 대형 항공사의 변동률이 많았던 이후에는 평균 가격도 올라간다</a:t>
            </a: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..!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따라서</a:t>
            </a: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.. (</a:t>
            </a: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항공사를 고집하는 사람이라면</a:t>
            </a: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 ) </a:t>
            </a: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대형 항공사의 가격변동 후에는 아무리 들어가도</a:t>
            </a: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.. </a:t>
            </a: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큰 도움은 안될 수 있어요</a:t>
            </a: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..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중소 항공사는 사실 변동폭이 크지 않아서… 최저가 구하려고 노력하는 것보다는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여행지 맛집을 찾는 것이 더 중요할지도…ㅋㅋ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Google Shape;752;p43"/>
          <p:cNvSpPr/>
          <p:nvPr/>
        </p:nvSpPr>
        <p:spPr>
          <a:xfrm>
            <a:off x="828720" y="220968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marL="457200" indent="-355680">
              <a:lnSpc>
                <a:spcPct val="1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인천공항 운항 데이터를 가져와 분석해보자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5" name="Google Shape;753;p43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Google Shape;754;p43"/>
          <p:cNvSpPr/>
          <p:nvPr/>
        </p:nvSpPr>
        <p:spPr>
          <a:xfrm>
            <a:off x="901440" y="757800"/>
            <a:ext cx="798264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또 다른 분석 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,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특정 시간에 비행기 운항이 적으면 가격이 상승할까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Google Shape;760;p44"/>
          <p:cNvSpPr/>
          <p:nvPr/>
        </p:nvSpPr>
        <p:spPr>
          <a:xfrm>
            <a:off x="744480" y="747720"/>
            <a:ext cx="794232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혹시 특정 시간에 비행기 운항이 적으면 가격이 상승할까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59" name="Google Shape;761;p44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Google Shape;762;p44"/>
          <p:cNvSpPr/>
          <p:nvPr/>
        </p:nvSpPr>
        <p:spPr>
          <a:xfrm>
            <a:off x="503280" y="1391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1" name="Google Shape;763;p44"/>
          <p:cNvGrpSpPr/>
          <p:nvPr/>
        </p:nvGrpSpPr>
        <p:grpSpPr>
          <a:xfrm>
            <a:off x="65520" y="1211400"/>
            <a:ext cx="4803120" cy="3589200"/>
            <a:chOff x="65520" y="1211400"/>
            <a:chExt cx="4803120" cy="3589200"/>
          </a:xfrm>
        </p:grpSpPr>
        <p:pic>
          <p:nvPicPr>
            <p:cNvPr id="662" name="Google Shape;764;p44" descr=""/>
            <p:cNvPicPr/>
            <p:nvPr/>
          </p:nvPicPr>
          <p:blipFill>
            <a:blip r:embed="rId1"/>
            <a:srcRect l="0" t="4768" r="0" b="4593"/>
            <a:stretch/>
          </p:blipFill>
          <p:spPr>
            <a:xfrm>
              <a:off x="65520" y="1760760"/>
              <a:ext cx="4803120" cy="3039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63" name="Google Shape;765;p44"/>
            <p:cNvSpPr/>
            <p:nvPr/>
          </p:nvSpPr>
          <p:spPr>
            <a:xfrm>
              <a:off x="137880" y="1211400"/>
              <a:ext cx="4725720" cy="42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marL="457200" indent="457200">
                <a:lnSpc>
                  <a:spcPct val="200000"/>
                </a:lnSpc>
                <a:buNone/>
                <a:tabLst>
                  <a:tab algn="l" pos="0"/>
                </a:tabLst>
              </a:pPr>
              <a:r>
                <a:rPr b="1" lang="en" sz="1300" spc="-1" strike="noStrike">
                  <a:solidFill>
                    <a:srgbClr val="000000"/>
                  </a:solidFill>
                  <a:latin typeface="Fira Sans Extra Condensed"/>
                  <a:ea typeface="Fira Sans Extra Condensed"/>
                </a:rPr>
                <a:t>       </a:t>
              </a:r>
              <a:r>
                <a:rPr b="1" lang="zh-CN" sz="1300" spc="-1" strike="noStrike">
                  <a:solidFill>
                    <a:srgbClr val="000000"/>
                  </a:solidFill>
                  <a:latin typeface="Fira Sans Extra Condensed"/>
                  <a:ea typeface="Fira Sans Extra Condensed"/>
                </a:rPr>
                <a:t>운항 데이터를 하루 시간 순으로 시각화</a:t>
              </a:r>
              <a:endParaRPr b="0" lang="en-US" sz="1300" spc="-1" strike="noStrike">
                <a:latin typeface="Arial"/>
              </a:endParaRPr>
            </a:p>
            <a:p>
              <a:pPr marL="457200">
                <a:lnSpc>
                  <a:spcPct val="115000"/>
                </a:lnSpc>
                <a:buNone/>
                <a:tabLst>
                  <a:tab algn="l" pos="0"/>
                </a:tabLst>
              </a:pP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664" name="Google Shape;766;p44"/>
          <p:cNvSpPr/>
          <p:nvPr/>
        </p:nvSpPr>
        <p:spPr>
          <a:xfrm>
            <a:off x="4655160" y="2729160"/>
            <a:ext cx="4488480" cy="99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아침 시간대와 저녁시간대 비행기 수가 제일 많다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15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우리가 갖고 있는 데이터와 비교 해볼 수 없을까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Google Shape;772;p45"/>
          <p:cNvSpPr/>
          <p:nvPr/>
        </p:nvSpPr>
        <p:spPr>
          <a:xfrm>
            <a:off x="744480" y="747720"/>
            <a:ext cx="794232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혹시 특정 시간에 비행기 운항이 적으면 가격이 상승할까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67" name="Google Shape;773;p45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8" name="Google Shape;775;p45" descr=""/>
          <p:cNvPicPr/>
          <p:nvPr/>
        </p:nvPicPr>
        <p:blipFill>
          <a:blip r:embed="rId1"/>
          <a:stretch/>
        </p:blipFill>
        <p:spPr>
          <a:xfrm>
            <a:off x="74520" y="1463400"/>
            <a:ext cx="4791240" cy="3605400"/>
          </a:xfrm>
          <a:prstGeom prst="rect">
            <a:avLst/>
          </a:prstGeom>
          <a:ln w="0">
            <a:noFill/>
          </a:ln>
        </p:spPr>
      </p:pic>
      <p:sp>
        <p:nvSpPr>
          <p:cNvPr id="669" name="Google Shape;776;p45"/>
          <p:cNvSpPr/>
          <p:nvPr/>
        </p:nvSpPr>
        <p:spPr>
          <a:xfrm>
            <a:off x="4723200" y="1949400"/>
            <a:ext cx="4488480" cy="21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시간대별 운항 대수 그래프와 비교하기 위해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	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출발 시간에 따른 가격 그래프를 그려보았다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3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일간 가격 변동이 있지만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가격대는 서로 비슷하게 형성되어 있다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Google Shape;782;p46"/>
          <p:cNvSpPr/>
          <p:nvPr/>
        </p:nvSpPr>
        <p:spPr>
          <a:xfrm>
            <a:off x="744480" y="747720"/>
            <a:ext cx="794232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혹시 특정 시간에 비행기 운항이 적으면 가격이 상승할까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72" name="Google Shape;783;p46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Google Shape;784;p46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Google Shape;785;p46"/>
          <p:cNvSpPr/>
          <p:nvPr/>
        </p:nvSpPr>
        <p:spPr>
          <a:xfrm>
            <a:off x="1367640" y="1595160"/>
            <a:ext cx="23061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3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일간 가격을 평균 내어보고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675" name="Google Shape;786;p46" descr=""/>
          <p:cNvPicPr/>
          <p:nvPr/>
        </p:nvPicPr>
        <p:blipFill>
          <a:blip r:embed="rId1"/>
          <a:stretch/>
        </p:blipFill>
        <p:spPr>
          <a:xfrm>
            <a:off x="4634640" y="2040480"/>
            <a:ext cx="4336200" cy="2727000"/>
          </a:xfrm>
          <a:prstGeom prst="rect">
            <a:avLst/>
          </a:prstGeom>
          <a:ln w="0">
            <a:noFill/>
          </a:ln>
        </p:spPr>
      </p:pic>
      <p:pic>
        <p:nvPicPr>
          <p:cNvPr id="676" name="Google Shape;787;p46" descr=""/>
          <p:cNvPicPr/>
          <p:nvPr/>
        </p:nvPicPr>
        <p:blipFill>
          <a:blip r:embed="rId2"/>
          <a:stretch/>
        </p:blipFill>
        <p:spPr>
          <a:xfrm>
            <a:off x="200160" y="2040480"/>
            <a:ext cx="4198680" cy="2727000"/>
          </a:xfrm>
          <a:prstGeom prst="rect">
            <a:avLst/>
          </a:prstGeom>
          <a:ln w="0">
            <a:noFill/>
          </a:ln>
        </p:spPr>
      </p:pic>
      <p:sp>
        <p:nvSpPr>
          <p:cNvPr id="677" name="Google Shape;788;p46"/>
          <p:cNvSpPr/>
          <p:nvPr/>
        </p:nvSpPr>
        <p:spPr>
          <a:xfrm>
            <a:off x="4945680" y="1595160"/>
            <a:ext cx="40759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운항 데이터를 가격 형성 그래프 시간대로 맞춰보자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Google Shape;794;p47"/>
          <p:cNvSpPr/>
          <p:nvPr/>
        </p:nvSpPr>
        <p:spPr>
          <a:xfrm>
            <a:off x="744480" y="747720"/>
            <a:ext cx="794232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혹시 특정 시간에 비행기 운항이 적으면 가격이 상승할까</a:t>
            </a: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 - mini </a:t>
            </a: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결론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80" name="Google Shape;795;p47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Google Shape;797;p47"/>
          <p:cNvSpPr/>
          <p:nvPr/>
        </p:nvSpPr>
        <p:spPr>
          <a:xfrm>
            <a:off x="5768640" y="2216880"/>
            <a:ext cx="3157200" cy="23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아침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,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저녁 비행기 대수가 많고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가격도 비싸게 팔더라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457200" indent="-324000">
              <a:lnSpc>
                <a:spcPct val="200000"/>
              </a:lnSpc>
              <a:buClr>
                <a:srgbClr val="000000"/>
              </a:buClr>
              <a:buFont typeface="Fira Sans Extra Condensed"/>
              <a:buChar char="-"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비행기 운항대수에 비슷하게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가격도 비싸지거나 싸진다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682" name="Google Shape;798;p47" descr=""/>
          <p:cNvPicPr/>
          <p:nvPr/>
        </p:nvPicPr>
        <p:blipFill>
          <a:blip r:embed="rId1"/>
          <a:stretch/>
        </p:blipFill>
        <p:spPr>
          <a:xfrm>
            <a:off x="64080" y="1556280"/>
            <a:ext cx="5527440" cy="326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ANALYSIS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Google Shape;804;p48"/>
          <p:cNvSpPr/>
          <p:nvPr/>
        </p:nvSpPr>
        <p:spPr>
          <a:xfrm>
            <a:off x="744480" y="1035720"/>
            <a:ext cx="79423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끝맺음말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5" name="Google Shape;805;p48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Google Shape;806;p48"/>
          <p:cNvSpPr/>
          <p:nvPr/>
        </p:nvSpPr>
        <p:spPr>
          <a:xfrm>
            <a:off x="503280" y="1463400"/>
            <a:ext cx="52653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Google Shape;807;p48"/>
          <p:cNvSpPr/>
          <p:nvPr/>
        </p:nvSpPr>
        <p:spPr>
          <a:xfrm>
            <a:off x="457200" y="1615680"/>
            <a:ext cx="8458200" cy="29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오늘 언제 들어가야 제일 싸게 살 수 있을지는 더 많은 시계열 데이터가 필요했다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그렇지만 조금이라도 더 싸게 사고 싶은 마음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그래서 가격에 연관을 주는 요소에 대해 분석도 해본 결과</a:t>
            </a: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충분한 시계열 데이터 분석과 연관지을 때 유의미한 결과를 얻을 수 있을 것이라고 기대한다</a:t>
            </a:r>
            <a:r>
              <a:rPr b="1" lang="e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The End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Google Shape;813;p49"/>
          <p:cNvSpPr/>
          <p:nvPr/>
        </p:nvSpPr>
        <p:spPr>
          <a:xfrm>
            <a:off x="3719520" y="1058400"/>
            <a:ext cx="1704960" cy="1155960"/>
          </a:xfrm>
          <a:prstGeom prst="flowChartOffpageConnector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Google Shape;814;p49"/>
          <p:cNvSpPr/>
          <p:nvPr/>
        </p:nvSpPr>
        <p:spPr>
          <a:xfrm>
            <a:off x="3557520" y="1192320"/>
            <a:ext cx="202860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Thoughts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691" name="Google Shape;815;p49"/>
          <p:cNvSpPr/>
          <p:nvPr/>
        </p:nvSpPr>
        <p:spPr>
          <a:xfrm>
            <a:off x="1066680" y="2483640"/>
            <a:ext cx="1206720" cy="120672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Google Shape;816;p49"/>
          <p:cNvSpPr/>
          <p:nvPr/>
        </p:nvSpPr>
        <p:spPr>
          <a:xfrm>
            <a:off x="6870240" y="2483640"/>
            <a:ext cx="1206720" cy="120672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Google Shape;817;p49"/>
          <p:cNvSpPr/>
          <p:nvPr/>
        </p:nvSpPr>
        <p:spPr>
          <a:xfrm>
            <a:off x="4955040" y="2483640"/>
            <a:ext cx="1206720" cy="120672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Google Shape;818;p49"/>
          <p:cNvSpPr/>
          <p:nvPr/>
        </p:nvSpPr>
        <p:spPr>
          <a:xfrm>
            <a:off x="3048840" y="2483640"/>
            <a:ext cx="1206720" cy="120672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Google Shape;819;p49"/>
          <p:cNvSpPr/>
          <p:nvPr/>
        </p:nvSpPr>
        <p:spPr>
          <a:xfrm flipH="1">
            <a:off x="1670400" y="1442880"/>
            <a:ext cx="2051280" cy="1040760"/>
          </a:xfrm>
          <a:prstGeom prst="bentConnector2">
            <a:avLst/>
          </a:prstGeom>
          <a:noFill/>
          <a:ln w="28575">
            <a:solidFill>
              <a:srgbClr val="f8b17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Google Shape;820;p49"/>
          <p:cNvSpPr/>
          <p:nvPr/>
        </p:nvSpPr>
        <p:spPr>
          <a:xfrm>
            <a:off x="5351400" y="1449360"/>
            <a:ext cx="2121840" cy="1033920"/>
          </a:xfrm>
          <a:prstGeom prst="bentConnector2">
            <a:avLst/>
          </a:prstGeom>
          <a:noFill/>
          <a:ln w="28575">
            <a:solidFill>
              <a:srgbClr val="f7d3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Google Shape;821;p49"/>
          <p:cNvSpPr/>
          <p:nvPr/>
        </p:nvSpPr>
        <p:spPr>
          <a:xfrm rot="5400000">
            <a:off x="3978000" y="1889640"/>
            <a:ext cx="268920" cy="919080"/>
          </a:xfrm>
          <a:prstGeom prst="bentConnector3">
            <a:avLst>
              <a:gd name="adj1" fmla="val 50007"/>
            </a:avLst>
          </a:prstGeom>
          <a:noFill/>
          <a:ln w="28575">
            <a:solidFill>
              <a:srgbClr val="f7d3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Google Shape;822;p49"/>
          <p:cNvSpPr/>
          <p:nvPr/>
        </p:nvSpPr>
        <p:spPr>
          <a:xfrm flipH="1" rot="16200000">
            <a:off x="4930200" y="1856160"/>
            <a:ext cx="268920" cy="986040"/>
          </a:xfrm>
          <a:prstGeom prst="bentConnector3">
            <a:avLst>
              <a:gd name="adj1" fmla="val 50007"/>
            </a:avLst>
          </a:prstGeom>
          <a:noFill/>
          <a:ln w="28575">
            <a:solidFill>
              <a:srgbClr val="f8b17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Google Shape;823;p49"/>
          <p:cNvSpPr/>
          <p:nvPr/>
        </p:nvSpPr>
        <p:spPr>
          <a:xfrm>
            <a:off x="6804000" y="4009320"/>
            <a:ext cx="129672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데이터 전처리의 세계는 어려웠다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.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연관성 조작하고 싶었습니다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00" name="Google Shape;824;p49"/>
          <p:cNvSpPr/>
          <p:nvPr/>
        </p:nvSpPr>
        <p:spPr>
          <a:xfrm>
            <a:off x="704160" y="4096080"/>
            <a:ext cx="19720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데이터 전처리 과정이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시간이 오래걸리고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어려운 것이라는 경험을 </a:t>
            </a:r>
            <a:br>
              <a:rPr sz="1200"/>
            </a:b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할 수 있었다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.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01" name="Google Shape;825;p49"/>
          <p:cNvSpPr/>
          <p:nvPr/>
        </p:nvSpPr>
        <p:spPr>
          <a:xfrm>
            <a:off x="2737800" y="4096080"/>
            <a:ext cx="182916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항공 관련데이터를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더 가져와 다른 결과도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도출 해보고 싶다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02" name="Google Shape;826;p49"/>
          <p:cNvSpPr/>
          <p:nvPr/>
        </p:nvSpPr>
        <p:spPr>
          <a:xfrm>
            <a:off x="4903560" y="4095720"/>
            <a:ext cx="129672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데이터 어려워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!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그치만 재미있어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!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여행가고 싶어</a:t>
            </a:r>
            <a:r>
              <a:rPr b="0" lang="en" sz="1200" spc="-1" strike="noStrike">
                <a:solidFill>
                  <a:srgbClr val="000000"/>
                </a:solidFill>
                <a:latin typeface="Roboto"/>
                <a:ea typeface="Roboto"/>
              </a:rPr>
              <a:t>!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03" name="Google Shape;827;p49"/>
          <p:cNvSpPr/>
          <p:nvPr/>
        </p:nvSpPr>
        <p:spPr>
          <a:xfrm>
            <a:off x="6804000" y="3746880"/>
            <a:ext cx="12967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가은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4" name="Google Shape;828;p49"/>
          <p:cNvSpPr/>
          <p:nvPr/>
        </p:nvSpPr>
        <p:spPr>
          <a:xfrm>
            <a:off x="1041840" y="3764880"/>
            <a:ext cx="12967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동규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5" name="Google Shape;829;p49"/>
          <p:cNvSpPr/>
          <p:nvPr/>
        </p:nvSpPr>
        <p:spPr>
          <a:xfrm>
            <a:off x="2972520" y="3764880"/>
            <a:ext cx="12967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수빈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6" name="Google Shape;830;p49"/>
          <p:cNvSpPr/>
          <p:nvPr/>
        </p:nvSpPr>
        <p:spPr>
          <a:xfrm>
            <a:off x="4903560" y="3764880"/>
            <a:ext cx="12967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6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다연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7" name="Google Shape;831;p49"/>
          <p:cNvSpPr/>
          <p:nvPr/>
        </p:nvSpPr>
        <p:spPr>
          <a:xfrm>
            <a:off x="5123160" y="2658240"/>
            <a:ext cx="857520" cy="857520"/>
          </a:xfrm>
          <a:custGeom>
            <a:avLst/>
            <a:gdLst/>
            <a:ahLst/>
            <a:rect l="l" t="t" r="r" b="b"/>
            <a:pathLst>
              <a:path w="208374" h="208374">
                <a:moveTo>
                  <a:pt x="111413" y="6722"/>
                </a:moveTo>
                <a:cubicBezTo>
                  <a:pt x="112992" y="6722"/>
                  <a:pt x="114269" y="7999"/>
                  <a:pt x="114269" y="9578"/>
                </a:cubicBezTo>
                <a:cubicBezTo>
                  <a:pt x="114269" y="15426"/>
                  <a:pt x="119008" y="20165"/>
                  <a:pt x="124856" y="20165"/>
                </a:cubicBezTo>
                <a:cubicBezTo>
                  <a:pt x="127982" y="20165"/>
                  <a:pt x="130906" y="21375"/>
                  <a:pt x="133124" y="23593"/>
                </a:cubicBezTo>
                <a:lnTo>
                  <a:pt x="133628" y="24097"/>
                </a:lnTo>
                <a:cubicBezTo>
                  <a:pt x="136283" y="26752"/>
                  <a:pt x="137796" y="30449"/>
                  <a:pt x="137796" y="34180"/>
                </a:cubicBezTo>
                <a:cubicBezTo>
                  <a:pt x="137796" y="41271"/>
                  <a:pt x="143576" y="47052"/>
                  <a:pt x="150668" y="47052"/>
                </a:cubicBezTo>
                <a:cubicBezTo>
                  <a:pt x="154096" y="47052"/>
                  <a:pt x="157322" y="45708"/>
                  <a:pt x="159776" y="43288"/>
                </a:cubicBezTo>
                <a:cubicBezTo>
                  <a:pt x="161658" y="41372"/>
                  <a:pt x="164212" y="40330"/>
                  <a:pt x="166901" y="40330"/>
                </a:cubicBezTo>
                <a:lnTo>
                  <a:pt x="168715" y="40330"/>
                </a:lnTo>
                <a:cubicBezTo>
                  <a:pt x="171740" y="40330"/>
                  <a:pt x="174530" y="41507"/>
                  <a:pt x="176647" y="43624"/>
                </a:cubicBezTo>
                <a:lnTo>
                  <a:pt x="180042" y="46985"/>
                </a:lnTo>
                <a:cubicBezTo>
                  <a:pt x="182226" y="49169"/>
                  <a:pt x="185217" y="50413"/>
                  <a:pt x="188276" y="50413"/>
                </a:cubicBezTo>
                <a:lnTo>
                  <a:pt x="196711" y="50413"/>
                </a:lnTo>
                <a:cubicBezTo>
                  <a:pt x="199434" y="50413"/>
                  <a:pt x="201652" y="52631"/>
                  <a:pt x="201652" y="55353"/>
                </a:cubicBezTo>
                <a:cubicBezTo>
                  <a:pt x="201652" y="57236"/>
                  <a:pt x="200610" y="58950"/>
                  <a:pt x="198930" y="59790"/>
                </a:cubicBezTo>
                <a:lnTo>
                  <a:pt x="186797" y="65839"/>
                </a:lnTo>
                <a:cubicBezTo>
                  <a:pt x="183503" y="67486"/>
                  <a:pt x="181487" y="70780"/>
                  <a:pt x="181487" y="74443"/>
                </a:cubicBezTo>
                <a:cubicBezTo>
                  <a:pt x="181487" y="76023"/>
                  <a:pt x="180210" y="77300"/>
                  <a:pt x="178630" y="77300"/>
                </a:cubicBezTo>
                <a:lnTo>
                  <a:pt x="178126" y="77300"/>
                </a:lnTo>
                <a:cubicBezTo>
                  <a:pt x="170698" y="77300"/>
                  <a:pt x="164682" y="83316"/>
                  <a:pt x="164682" y="90743"/>
                </a:cubicBezTo>
                <a:cubicBezTo>
                  <a:pt x="164682" y="98171"/>
                  <a:pt x="170698" y="104187"/>
                  <a:pt x="178126" y="104187"/>
                </a:cubicBezTo>
                <a:lnTo>
                  <a:pt x="178697" y="104187"/>
                </a:lnTo>
                <a:cubicBezTo>
                  <a:pt x="181386" y="104187"/>
                  <a:pt x="183940" y="103145"/>
                  <a:pt x="185822" y="101229"/>
                </a:cubicBezTo>
                <a:cubicBezTo>
                  <a:pt x="186461" y="100591"/>
                  <a:pt x="187335" y="100271"/>
                  <a:pt x="188209" y="100271"/>
                </a:cubicBezTo>
                <a:cubicBezTo>
                  <a:pt x="189082" y="100271"/>
                  <a:pt x="189956" y="100591"/>
                  <a:pt x="190595" y="101229"/>
                </a:cubicBezTo>
                <a:cubicBezTo>
                  <a:pt x="191200" y="101868"/>
                  <a:pt x="191569" y="102742"/>
                  <a:pt x="191569" y="103616"/>
                </a:cubicBezTo>
                <a:lnTo>
                  <a:pt x="191569" y="111682"/>
                </a:lnTo>
                <a:cubicBezTo>
                  <a:pt x="191569" y="112455"/>
                  <a:pt x="191267" y="113194"/>
                  <a:pt x="190729" y="113732"/>
                </a:cubicBezTo>
                <a:lnTo>
                  <a:pt x="177588" y="126873"/>
                </a:lnTo>
                <a:cubicBezTo>
                  <a:pt x="175807" y="128654"/>
                  <a:pt x="174765" y="131141"/>
                  <a:pt x="174765" y="133662"/>
                </a:cubicBezTo>
                <a:lnTo>
                  <a:pt x="174765" y="134939"/>
                </a:lnTo>
                <a:cubicBezTo>
                  <a:pt x="174765" y="140215"/>
                  <a:pt x="179067" y="144517"/>
                  <a:pt x="184344" y="144517"/>
                </a:cubicBezTo>
                <a:lnTo>
                  <a:pt x="195502" y="144517"/>
                </a:lnTo>
                <a:cubicBezTo>
                  <a:pt x="198896" y="144517"/>
                  <a:pt x="201652" y="147273"/>
                  <a:pt x="201652" y="150668"/>
                </a:cubicBezTo>
                <a:cubicBezTo>
                  <a:pt x="201652" y="152281"/>
                  <a:pt x="201013" y="153860"/>
                  <a:pt x="199871" y="155003"/>
                </a:cubicBezTo>
                <a:lnTo>
                  <a:pt x="194393" y="160481"/>
                </a:lnTo>
                <a:cubicBezTo>
                  <a:pt x="192611" y="162263"/>
                  <a:pt x="191569" y="164750"/>
                  <a:pt x="191569" y="167270"/>
                </a:cubicBezTo>
                <a:lnTo>
                  <a:pt x="191569" y="168547"/>
                </a:lnTo>
                <a:cubicBezTo>
                  <a:pt x="191569" y="170127"/>
                  <a:pt x="190292" y="171404"/>
                  <a:pt x="188713" y="171404"/>
                </a:cubicBezTo>
                <a:lnTo>
                  <a:pt x="184075" y="171404"/>
                </a:lnTo>
                <a:cubicBezTo>
                  <a:pt x="181554" y="171404"/>
                  <a:pt x="179067" y="172446"/>
                  <a:pt x="177286" y="174227"/>
                </a:cubicBezTo>
                <a:lnTo>
                  <a:pt x="176916" y="174563"/>
                </a:lnTo>
                <a:cubicBezTo>
                  <a:pt x="172547" y="178966"/>
                  <a:pt x="166464" y="181487"/>
                  <a:pt x="160246" y="181487"/>
                </a:cubicBezTo>
                <a:cubicBezTo>
                  <a:pt x="155171" y="181487"/>
                  <a:pt x="150130" y="179806"/>
                  <a:pt x="146063" y="176782"/>
                </a:cubicBezTo>
                <a:lnTo>
                  <a:pt x="141492" y="173320"/>
                </a:lnTo>
                <a:cubicBezTo>
                  <a:pt x="139846" y="172076"/>
                  <a:pt x="137796" y="171404"/>
                  <a:pt x="135712" y="171404"/>
                </a:cubicBezTo>
                <a:lnTo>
                  <a:pt x="126940" y="171404"/>
                </a:lnTo>
                <a:cubicBezTo>
                  <a:pt x="124419" y="171404"/>
                  <a:pt x="121932" y="172446"/>
                  <a:pt x="120151" y="174227"/>
                </a:cubicBezTo>
                <a:lnTo>
                  <a:pt x="110371" y="184007"/>
                </a:lnTo>
                <a:cubicBezTo>
                  <a:pt x="108590" y="185789"/>
                  <a:pt x="107548" y="188276"/>
                  <a:pt x="107548" y="190796"/>
                </a:cubicBezTo>
                <a:lnTo>
                  <a:pt x="107548" y="193149"/>
                </a:lnTo>
                <a:cubicBezTo>
                  <a:pt x="107548" y="197821"/>
                  <a:pt x="103716" y="201652"/>
                  <a:pt x="99045" y="201652"/>
                </a:cubicBezTo>
                <a:cubicBezTo>
                  <a:pt x="96759" y="201652"/>
                  <a:pt x="94608" y="200778"/>
                  <a:pt x="92995" y="199165"/>
                </a:cubicBezTo>
                <a:lnTo>
                  <a:pt x="81501" y="187671"/>
                </a:lnTo>
                <a:cubicBezTo>
                  <a:pt x="79720" y="185890"/>
                  <a:pt x="77233" y="184848"/>
                  <a:pt x="74712" y="184848"/>
                </a:cubicBezTo>
                <a:lnTo>
                  <a:pt x="66444" y="184848"/>
                </a:lnTo>
                <a:cubicBezTo>
                  <a:pt x="63924" y="184848"/>
                  <a:pt x="61437" y="185890"/>
                  <a:pt x="59655" y="187671"/>
                </a:cubicBezTo>
                <a:cubicBezTo>
                  <a:pt x="57168" y="190158"/>
                  <a:pt x="53740" y="191569"/>
                  <a:pt x="50211" y="191569"/>
                </a:cubicBezTo>
                <a:lnTo>
                  <a:pt x="49270" y="191569"/>
                </a:lnTo>
                <a:cubicBezTo>
                  <a:pt x="40633" y="191569"/>
                  <a:pt x="33609" y="184545"/>
                  <a:pt x="33609" y="175908"/>
                </a:cubicBezTo>
                <a:cubicBezTo>
                  <a:pt x="33609" y="171740"/>
                  <a:pt x="35222" y="167808"/>
                  <a:pt x="38179" y="164850"/>
                </a:cubicBezTo>
                <a:lnTo>
                  <a:pt x="40129" y="162935"/>
                </a:lnTo>
                <a:cubicBezTo>
                  <a:pt x="44599" y="158465"/>
                  <a:pt x="47052" y="152516"/>
                  <a:pt x="47052" y="146198"/>
                </a:cubicBezTo>
                <a:cubicBezTo>
                  <a:pt x="47052" y="139879"/>
                  <a:pt x="44599" y="133931"/>
                  <a:pt x="40129" y="129494"/>
                </a:cubicBezTo>
                <a:lnTo>
                  <a:pt x="34449" y="123814"/>
                </a:lnTo>
                <a:cubicBezTo>
                  <a:pt x="33911" y="123277"/>
                  <a:pt x="33609" y="122537"/>
                  <a:pt x="33609" y="121764"/>
                </a:cubicBezTo>
                <a:lnTo>
                  <a:pt x="33609" y="110136"/>
                </a:lnTo>
                <a:cubicBezTo>
                  <a:pt x="33609" y="107615"/>
                  <a:pt x="32600" y="105128"/>
                  <a:pt x="30786" y="103347"/>
                </a:cubicBezTo>
                <a:lnTo>
                  <a:pt x="11293" y="83854"/>
                </a:lnTo>
                <a:cubicBezTo>
                  <a:pt x="8335" y="80896"/>
                  <a:pt x="6722" y="76964"/>
                  <a:pt x="6722" y="72796"/>
                </a:cubicBezTo>
                <a:lnTo>
                  <a:pt x="6722" y="69435"/>
                </a:lnTo>
                <a:cubicBezTo>
                  <a:pt x="6722" y="60798"/>
                  <a:pt x="13746" y="53774"/>
                  <a:pt x="22383" y="53774"/>
                </a:cubicBezTo>
                <a:cubicBezTo>
                  <a:pt x="26551" y="53774"/>
                  <a:pt x="30483" y="55387"/>
                  <a:pt x="33441" y="58345"/>
                </a:cubicBezTo>
                <a:lnTo>
                  <a:pt x="38549" y="63453"/>
                </a:lnTo>
                <a:cubicBezTo>
                  <a:pt x="40969" y="65873"/>
                  <a:pt x="44195" y="67217"/>
                  <a:pt x="47623" y="67217"/>
                </a:cubicBezTo>
                <a:cubicBezTo>
                  <a:pt x="54715" y="67217"/>
                  <a:pt x="60496" y="61437"/>
                  <a:pt x="60496" y="54345"/>
                </a:cubicBezTo>
                <a:cubicBezTo>
                  <a:pt x="60496" y="50917"/>
                  <a:pt x="59151" y="47691"/>
                  <a:pt x="56731" y="45271"/>
                </a:cubicBezTo>
                <a:lnTo>
                  <a:pt x="52228" y="40734"/>
                </a:lnTo>
                <a:cubicBezTo>
                  <a:pt x="51085" y="39591"/>
                  <a:pt x="50413" y="38011"/>
                  <a:pt x="50413" y="36398"/>
                </a:cubicBezTo>
                <a:cubicBezTo>
                  <a:pt x="50413" y="33004"/>
                  <a:pt x="53169" y="30248"/>
                  <a:pt x="56563" y="30248"/>
                </a:cubicBezTo>
                <a:cubicBezTo>
                  <a:pt x="58177" y="30248"/>
                  <a:pt x="59756" y="30920"/>
                  <a:pt x="60899" y="32063"/>
                </a:cubicBezTo>
                <a:lnTo>
                  <a:pt x="64058" y="35188"/>
                </a:lnTo>
                <a:cubicBezTo>
                  <a:pt x="67318" y="38448"/>
                  <a:pt x="71855" y="40330"/>
                  <a:pt x="76460" y="40330"/>
                </a:cubicBezTo>
                <a:cubicBezTo>
                  <a:pt x="84324" y="40330"/>
                  <a:pt x="90743" y="33911"/>
                  <a:pt x="90743" y="26047"/>
                </a:cubicBezTo>
                <a:lnTo>
                  <a:pt x="90743" y="24702"/>
                </a:lnTo>
                <a:cubicBezTo>
                  <a:pt x="90743" y="22686"/>
                  <a:pt x="91550" y="20737"/>
                  <a:pt x="92962" y="19325"/>
                </a:cubicBezTo>
                <a:lnTo>
                  <a:pt x="101465" y="10822"/>
                </a:lnTo>
                <a:cubicBezTo>
                  <a:pt x="104120" y="8167"/>
                  <a:pt x="107649" y="6722"/>
                  <a:pt x="111413" y="6722"/>
                </a:cubicBezTo>
                <a:close/>
                <a:moveTo>
                  <a:pt x="111413" y="0"/>
                </a:moveTo>
                <a:cubicBezTo>
                  <a:pt x="105867" y="0"/>
                  <a:pt x="100624" y="2151"/>
                  <a:pt x="96726" y="6083"/>
                </a:cubicBezTo>
                <a:lnTo>
                  <a:pt x="88223" y="14586"/>
                </a:lnTo>
                <a:cubicBezTo>
                  <a:pt x="85500" y="17275"/>
                  <a:pt x="84022" y="20871"/>
                  <a:pt x="84022" y="24702"/>
                </a:cubicBezTo>
                <a:lnTo>
                  <a:pt x="84022" y="26047"/>
                </a:lnTo>
                <a:cubicBezTo>
                  <a:pt x="84022" y="30214"/>
                  <a:pt x="80627" y="33609"/>
                  <a:pt x="76460" y="33609"/>
                </a:cubicBezTo>
                <a:cubicBezTo>
                  <a:pt x="73603" y="33609"/>
                  <a:pt x="70813" y="32466"/>
                  <a:pt x="68797" y="30449"/>
                </a:cubicBezTo>
                <a:lnTo>
                  <a:pt x="65671" y="27290"/>
                </a:lnTo>
                <a:cubicBezTo>
                  <a:pt x="63218" y="24870"/>
                  <a:pt x="59991" y="23526"/>
                  <a:pt x="56563" y="23526"/>
                </a:cubicBezTo>
                <a:cubicBezTo>
                  <a:pt x="49472" y="23526"/>
                  <a:pt x="43691" y="29307"/>
                  <a:pt x="43691" y="36398"/>
                </a:cubicBezTo>
                <a:cubicBezTo>
                  <a:pt x="43691" y="39826"/>
                  <a:pt x="45036" y="43053"/>
                  <a:pt x="47455" y="45506"/>
                </a:cubicBezTo>
                <a:lnTo>
                  <a:pt x="51993" y="50010"/>
                </a:lnTo>
                <a:cubicBezTo>
                  <a:pt x="53135" y="51152"/>
                  <a:pt x="53774" y="52732"/>
                  <a:pt x="53774" y="54345"/>
                </a:cubicBezTo>
                <a:cubicBezTo>
                  <a:pt x="53774" y="57740"/>
                  <a:pt x="51018" y="60496"/>
                  <a:pt x="47623" y="60496"/>
                </a:cubicBezTo>
                <a:cubicBezTo>
                  <a:pt x="46010" y="60496"/>
                  <a:pt x="44431" y="59857"/>
                  <a:pt x="43288" y="58714"/>
                </a:cubicBezTo>
                <a:lnTo>
                  <a:pt x="38179" y="53606"/>
                </a:lnTo>
                <a:cubicBezTo>
                  <a:pt x="33978" y="49371"/>
                  <a:pt x="28366" y="47052"/>
                  <a:pt x="22383" y="47052"/>
                </a:cubicBezTo>
                <a:cubicBezTo>
                  <a:pt x="10049" y="47052"/>
                  <a:pt x="0" y="57101"/>
                  <a:pt x="0" y="69435"/>
                </a:cubicBezTo>
                <a:lnTo>
                  <a:pt x="0" y="72796"/>
                </a:lnTo>
                <a:cubicBezTo>
                  <a:pt x="0" y="78779"/>
                  <a:pt x="2319" y="84391"/>
                  <a:pt x="6554" y="88592"/>
                </a:cubicBezTo>
                <a:lnTo>
                  <a:pt x="26047" y="108085"/>
                </a:lnTo>
                <a:cubicBezTo>
                  <a:pt x="26584" y="108623"/>
                  <a:pt x="26887" y="109363"/>
                  <a:pt x="26887" y="110136"/>
                </a:cubicBezTo>
                <a:lnTo>
                  <a:pt x="26887" y="121764"/>
                </a:lnTo>
                <a:cubicBezTo>
                  <a:pt x="26887" y="124285"/>
                  <a:pt x="27929" y="126772"/>
                  <a:pt x="29710" y="128553"/>
                </a:cubicBezTo>
                <a:lnTo>
                  <a:pt x="35390" y="134233"/>
                </a:lnTo>
                <a:cubicBezTo>
                  <a:pt x="38583" y="137426"/>
                  <a:pt x="40330" y="141694"/>
                  <a:pt x="40330" y="146198"/>
                </a:cubicBezTo>
                <a:cubicBezTo>
                  <a:pt x="40330" y="150735"/>
                  <a:pt x="38583" y="154970"/>
                  <a:pt x="35390" y="158162"/>
                </a:cubicBezTo>
                <a:lnTo>
                  <a:pt x="33441" y="160112"/>
                </a:lnTo>
                <a:cubicBezTo>
                  <a:pt x="29206" y="164313"/>
                  <a:pt x="26887" y="169959"/>
                  <a:pt x="26887" y="175908"/>
                </a:cubicBezTo>
                <a:cubicBezTo>
                  <a:pt x="26887" y="188242"/>
                  <a:pt x="36936" y="198291"/>
                  <a:pt x="49270" y="198291"/>
                </a:cubicBezTo>
                <a:lnTo>
                  <a:pt x="50211" y="198291"/>
                </a:lnTo>
                <a:cubicBezTo>
                  <a:pt x="55589" y="198291"/>
                  <a:pt x="60630" y="196207"/>
                  <a:pt x="64394" y="192410"/>
                </a:cubicBezTo>
                <a:cubicBezTo>
                  <a:pt x="64932" y="191872"/>
                  <a:pt x="65671" y="191569"/>
                  <a:pt x="66444" y="191569"/>
                </a:cubicBezTo>
                <a:lnTo>
                  <a:pt x="74712" y="191569"/>
                </a:lnTo>
                <a:cubicBezTo>
                  <a:pt x="75485" y="191569"/>
                  <a:pt x="76224" y="191872"/>
                  <a:pt x="76762" y="192410"/>
                </a:cubicBezTo>
                <a:lnTo>
                  <a:pt x="88256" y="203904"/>
                </a:lnTo>
                <a:cubicBezTo>
                  <a:pt x="91113" y="206794"/>
                  <a:pt x="94944" y="208374"/>
                  <a:pt x="99045" y="208374"/>
                </a:cubicBezTo>
                <a:cubicBezTo>
                  <a:pt x="107447" y="208374"/>
                  <a:pt x="114269" y="201551"/>
                  <a:pt x="114269" y="193149"/>
                </a:cubicBezTo>
                <a:lnTo>
                  <a:pt x="114269" y="190796"/>
                </a:lnTo>
                <a:cubicBezTo>
                  <a:pt x="114269" y="190023"/>
                  <a:pt x="114572" y="189284"/>
                  <a:pt x="115110" y="188746"/>
                </a:cubicBezTo>
                <a:lnTo>
                  <a:pt x="124890" y="178966"/>
                </a:lnTo>
                <a:cubicBezTo>
                  <a:pt x="125428" y="178428"/>
                  <a:pt x="126167" y="178126"/>
                  <a:pt x="126940" y="178126"/>
                </a:cubicBezTo>
                <a:lnTo>
                  <a:pt x="135712" y="178126"/>
                </a:lnTo>
                <a:cubicBezTo>
                  <a:pt x="136350" y="178126"/>
                  <a:pt x="136955" y="178328"/>
                  <a:pt x="137426" y="178697"/>
                </a:cubicBezTo>
                <a:lnTo>
                  <a:pt x="142030" y="182125"/>
                </a:lnTo>
                <a:cubicBezTo>
                  <a:pt x="147240" y="186058"/>
                  <a:pt x="153726" y="188209"/>
                  <a:pt x="160246" y="188209"/>
                </a:cubicBezTo>
                <a:cubicBezTo>
                  <a:pt x="168211" y="188209"/>
                  <a:pt x="176042" y="184982"/>
                  <a:pt x="181688" y="179336"/>
                </a:cubicBezTo>
                <a:lnTo>
                  <a:pt x="182058" y="178966"/>
                </a:lnTo>
                <a:cubicBezTo>
                  <a:pt x="182562" y="178428"/>
                  <a:pt x="183302" y="178126"/>
                  <a:pt x="184075" y="178126"/>
                </a:cubicBezTo>
                <a:lnTo>
                  <a:pt x="188713" y="178126"/>
                </a:lnTo>
                <a:cubicBezTo>
                  <a:pt x="193989" y="178126"/>
                  <a:pt x="198291" y="173824"/>
                  <a:pt x="198291" y="168547"/>
                </a:cubicBezTo>
                <a:lnTo>
                  <a:pt x="198291" y="167270"/>
                </a:lnTo>
                <a:cubicBezTo>
                  <a:pt x="198291" y="166497"/>
                  <a:pt x="198594" y="165758"/>
                  <a:pt x="199131" y="165220"/>
                </a:cubicBezTo>
                <a:lnTo>
                  <a:pt x="204610" y="159776"/>
                </a:lnTo>
                <a:cubicBezTo>
                  <a:pt x="207029" y="157322"/>
                  <a:pt x="208374" y="154096"/>
                  <a:pt x="208374" y="150668"/>
                </a:cubicBezTo>
                <a:cubicBezTo>
                  <a:pt x="208374" y="143576"/>
                  <a:pt x="202593" y="137796"/>
                  <a:pt x="195502" y="137796"/>
                </a:cubicBezTo>
                <a:lnTo>
                  <a:pt x="184377" y="137796"/>
                </a:lnTo>
                <a:cubicBezTo>
                  <a:pt x="182764" y="137796"/>
                  <a:pt x="181487" y="136518"/>
                  <a:pt x="181487" y="134939"/>
                </a:cubicBezTo>
                <a:lnTo>
                  <a:pt x="181487" y="133662"/>
                </a:lnTo>
                <a:cubicBezTo>
                  <a:pt x="181487" y="132889"/>
                  <a:pt x="181789" y="132149"/>
                  <a:pt x="182327" y="131612"/>
                </a:cubicBezTo>
                <a:lnTo>
                  <a:pt x="195468" y="118471"/>
                </a:lnTo>
                <a:cubicBezTo>
                  <a:pt x="197283" y="116689"/>
                  <a:pt x="198291" y="114202"/>
                  <a:pt x="198291" y="111682"/>
                </a:cubicBezTo>
                <a:lnTo>
                  <a:pt x="198291" y="103616"/>
                </a:lnTo>
                <a:cubicBezTo>
                  <a:pt x="198291" y="100927"/>
                  <a:pt x="197249" y="98373"/>
                  <a:pt x="195334" y="96490"/>
                </a:cubicBezTo>
                <a:cubicBezTo>
                  <a:pt x="193367" y="94524"/>
                  <a:pt x="190788" y="93541"/>
                  <a:pt x="188209" y="93541"/>
                </a:cubicBezTo>
                <a:cubicBezTo>
                  <a:pt x="185629" y="93541"/>
                  <a:pt x="183050" y="94524"/>
                  <a:pt x="181083" y="96490"/>
                </a:cubicBezTo>
                <a:cubicBezTo>
                  <a:pt x="180445" y="97095"/>
                  <a:pt x="179605" y="97465"/>
                  <a:pt x="178697" y="97465"/>
                </a:cubicBezTo>
                <a:lnTo>
                  <a:pt x="178126" y="97465"/>
                </a:lnTo>
                <a:cubicBezTo>
                  <a:pt x="174429" y="97465"/>
                  <a:pt x="171404" y="94440"/>
                  <a:pt x="171404" y="90743"/>
                </a:cubicBezTo>
                <a:cubicBezTo>
                  <a:pt x="171404" y="87046"/>
                  <a:pt x="174429" y="84022"/>
                  <a:pt x="178126" y="84022"/>
                </a:cubicBezTo>
                <a:lnTo>
                  <a:pt x="178630" y="84022"/>
                </a:lnTo>
                <a:cubicBezTo>
                  <a:pt x="183907" y="84022"/>
                  <a:pt x="188209" y="79720"/>
                  <a:pt x="188209" y="74443"/>
                </a:cubicBezTo>
                <a:cubicBezTo>
                  <a:pt x="188209" y="73334"/>
                  <a:pt x="188813" y="72359"/>
                  <a:pt x="189788" y="71855"/>
                </a:cubicBezTo>
                <a:lnTo>
                  <a:pt x="201921" y="65806"/>
                </a:lnTo>
                <a:cubicBezTo>
                  <a:pt x="205920" y="63823"/>
                  <a:pt x="208374" y="59823"/>
                  <a:pt x="208374" y="55353"/>
                </a:cubicBezTo>
                <a:cubicBezTo>
                  <a:pt x="208374" y="48934"/>
                  <a:pt x="203131" y="43691"/>
                  <a:pt x="196711" y="43691"/>
                </a:cubicBezTo>
                <a:lnTo>
                  <a:pt x="188276" y="43691"/>
                </a:lnTo>
                <a:cubicBezTo>
                  <a:pt x="186999" y="43691"/>
                  <a:pt x="185721" y="43154"/>
                  <a:pt x="184780" y="42246"/>
                </a:cubicBezTo>
                <a:lnTo>
                  <a:pt x="181420" y="38852"/>
                </a:lnTo>
                <a:cubicBezTo>
                  <a:pt x="178025" y="35491"/>
                  <a:pt x="173522" y="33609"/>
                  <a:pt x="168715" y="33609"/>
                </a:cubicBezTo>
                <a:lnTo>
                  <a:pt x="166901" y="33609"/>
                </a:lnTo>
                <a:cubicBezTo>
                  <a:pt x="162397" y="33609"/>
                  <a:pt x="158196" y="35356"/>
                  <a:pt x="155003" y="38549"/>
                </a:cubicBezTo>
                <a:cubicBezTo>
                  <a:pt x="153860" y="39692"/>
                  <a:pt x="152281" y="40330"/>
                  <a:pt x="150668" y="40330"/>
                </a:cubicBezTo>
                <a:cubicBezTo>
                  <a:pt x="147273" y="40330"/>
                  <a:pt x="144517" y="37574"/>
                  <a:pt x="144517" y="34180"/>
                </a:cubicBezTo>
                <a:cubicBezTo>
                  <a:pt x="144517" y="28668"/>
                  <a:pt x="142265" y="23257"/>
                  <a:pt x="138367" y="19359"/>
                </a:cubicBezTo>
                <a:lnTo>
                  <a:pt x="137863" y="18854"/>
                </a:lnTo>
                <a:cubicBezTo>
                  <a:pt x="134367" y="15359"/>
                  <a:pt x="129763" y="13443"/>
                  <a:pt x="124856" y="13443"/>
                </a:cubicBezTo>
                <a:cubicBezTo>
                  <a:pt x="122705" y="13443"/>
                  <a:pt x="120991" y="11729"/>
                  <a:pt x="120991" y="9578"/>
                </a:cubicBezTo>
                <a:cubicBezTo>
                  <a:pt x="120991" y="4302"/>
                  <a:pt x="116689" y="0"/>
                  <a:pt x="111413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8" name="Google Shape;832;p49"/>
          <p:cNvGrpSpPr/>
          <p:nvPr/>
        </p:nvGrpSpPr>
        <p:grpSpPr>
          <a:xfrm>
            <a:off x="7088040" y="2652480"/>
            <a:ext cx="729000" cy="869040"/>
            <a:chOff x="7088040" y="2652480"/>
            <a:chExt cx="729000" cy="869040"/>
          </a:xfrm>
        </p:grpSpPr>
        <p:sp>
          <p:nvSpPr>
            <p:cNvPr id="709" name="Google Shape;833;p49"/>
            <p:cNvSpPr/>
            <p:nvPr/>
          </p:nvSpPr>
          <p:spPr>
            <a:xfrm>
              <a:off x="7088040" y="2652480"/>
              <a:ext cx="672840" cy="869040"/>
            </a:xfrm>
            <a:custGeom>
              <a:avLst/>
              <a:gdLst/>
              <a:ahLst/>
              <a:rect l="l" t="t" r="r" b="b"/>
              <a:pathLst>
                <a:path w="161322" h="208374">
                  <a:moveTo>
                    <a:pt x="35289" y="6722"/>
                  </a:moveTo>
                  <a:cubicBezTo>
                    <a:pt x="37104" y="6722"/>
                    <a:pt x="38751" y="7730"/>
                    <a:pt x="39591" y="9377"/>
                  </a:cubicBezTo>
                  <a:lnTo>
                    <a:pt x="44969" y="20165"/>
                  </a:lnTo>
                  <a:lnTo>
                    <a:pt x="50951" y="20165"/>
                  </a:lnTo>
                  <a:cubicBezTo>
                    <a:pt x="53707" y="20165"/>
                    <a:pt x="56261" y="21543"/>
                    <a:pt x="57774" y="23829"/>
                  </a:cubicBezTo>
                  <a:cubicBezTo>
                    <a:pt x="60462" y="27828"/>
                    <a:pt x="64966" y="30248"/>
                    <a:pt x="69806" y="30248"/>
                  </a:cubicBezTo>
                  <a:cubicBezTo>
                    <a:pt x="75721" y="30248"/>
                    <a:pt x="80997" y="26685"/>
                    <a:pt x="83283" y="21005"/>
                  </a:cubicBezTo>
                  <a:cubicBezTo>
                    <a:pt x="85097" y="16401"/>
                    <a:pt x="89500" y="13443"/>
                    <a:pt x="94441" y="13443"/>
                  </a:cubicBezTo>
                  <a:cubicBezTo>
                    <a:pt x="97667" y="13443"/>
                    <a:pt x="100692" y="14687"/>
                    <a:pt x="102944" y="16972"/>
                  </a:cubicBezTo>
                  <a:lnTo>
                    <a:pt x="106170" y="20165"/>
                  </a:lnTo>
                  <a:lnTo>
                    <a:pt x="114841" y="20165"/>
                  </a:lnTo>
                  <a:cubicBezTo>
                    <a:pt x="120017" y="20165"/>
                    <a:pt x="125058" y="22249"/>
                    <a:pt x="128688" y="25912"/>
                  </a:cubicBezTo>
                  <a:lnTo>
                    <a:pt x="130268" y="27458"/>
                  </a:lnTo>
                  <a:cubicBezTo>
                    <a:pt x="134166" y="31357"/>
                    <a:pt x="139577" y="33609"/>
                    <a:pt x="145089" y="33609"/>
                  </a:cubicBezTo>
                  <a:cubicBezTo>
                    <a:pt x="148483" y="33609"/>
                    <a:pt x="151239" y="36365"/>
                    <a:pt x="151239" y="39759"/>
                  </a:cubicBezTo>
                  <a:cubicBezTo>
                    <a:pt x="151239" y="41372"/>
                    <a:pt x="150601" y="42952"/>
                    <a:pt x="149458" y="44095"/>
                  </a:cubicBezTo>
                  <a:lnTo>
                    <a:pt x="149055" y="44464"/>
                  </a:lnTo>
                  <a:cubicBezTo>
                    <a:pt x="146164" y="47355"/>
                    <a:pt x="144518" y="51354"/>
                    <a:pt x="144518" y="55454"/>
                  </a:cubicBezTo>
                  <a:cubicBezTo>
                    <a:pt x="144518" y="59555"/>
                    <a:pt x="146164" y="63554"/>
                    <a:pt x="149055" y="66444"/>
                  </a:cubicBezTo>
                  <a:cubicBezTo>
                    <a:pt x="150466" y="67856"/>
                    <a:pt x="151239" y="69704"/>
                    <a:pt x="151239" y="71687"/>
                  </a:cubicBezTo>
                  <a:lnTo>
                    <a:pt x="151239" y="72326"/>
                  </a:lnTo>
                  <a:cubicBezTo>
                    <a:pt x="151239" y="76023"/>
                    <a:pt x="149021" y="79283"/>
                    <a:pt x="145627" y="80627"/>
                  </a:cubicBezTo>
                  <a:cubicBezTo>
                    <a:pt x="138838" y="83349"/>
                    <a:pt x="134435" y="89836"/>
                    <a:pt x="134435" y="97129"/>
                  </a:cubicBezTo>
                  <a:lnTo>
                    <a:pt x="134435" y="102742"/>
                  </a:lnTo>
                  <a:cubicBezTo>
                    <a:pt x="134435" y="106607"/>
                    <a:pt x="132385" y="110236"/>
                    <a:pt x="129058" y="112219"/>
                  </a:cubicBezTo>
                  <a:lnTo>
                    <a:pt x="123445" y="115614"/>
                  </a:lnTo>
                  <a:cubicBezTo>
                    <a:pt x="119849" y="117765"/>
                    <a:pt x="117631" y="121697"/>
                    <a:pt x="117631" y="125864"/>
                  </a:cubicBezTo>
                  <a:cubicBezTo>
                    <a:pt x="117631" y="132452"/>
                    <a:pt x="122974" y="137796"/>
                    <a:pt x="129562" y="137796"/>
                  </a:cubicBezTo>
                  <a:lnTo>
                    <a:pt x="145862" y="137796"/>
                  </a:lnTo>
                  <a:cubicBezTo>
                    <a:pt x="148819" y="137796"/>
                    <a:pt x="151239" y="140215"/>
                    <a:pt x="151239" y="143207"/>
                  </a:cubicBezTo>
                  <a:cubicBezTo>
                    <a:pt x="151239" y="144988"/>
                    <a:pt x="150332" y="146668"/>
                    <a:pt x="148853" y="147676"/>
                  </a:cubicBezTo>
                  <a:cubicBezTo>
                    <a:pt x="144013" y="150903"/>
                    <a:pt x="141157" y="156247"/>
                    <a:pt x="141157" y="162027"/>
                  </a:cubicBezTo>
                  <a:lnTo>
                    <a:pt x="141157" y="166800"/>
                  </a:lnTo>
                  <a:cubicBezTo>
                    <a:pt x="141157" y="174933"/>
                    <a:pt x="145055" y="182730"/>
                    <a:pt x="151575" y="187604"/>
                  </a:cubicBezTo>
                  <a:lnTo>
                    <a:pt x="152348" y="188209"/>
                  </a:lnTo>
                  <a:cubicBezTo>
                    <a:pt x="153760" y="189250"/>
                    <a:pt x="154600" y="190931"/>
                    <a:pt x="154600" y="192678"/>
                  </a:cubicBezTo>
                  <a:cubicBezTo>
                    <a:pt x="154600" y="195770"/>
                    <a:pt x="152080" y="198291"/>
                    <a:pt x="148988" y="198291"/>
                  </a:cubicBezTo>
                  <a:lnTo>
                    <a:pt x="147509" y="198291"/>
                  </a:lnTo>
                  <a:cubicBezTo>
                    <a:pt x="146299" y="198291"/>
                    <a:pt x="145123" y="197888"/>
                    <a:pt x="144148" y="197182"/>
                  </a:cubicBezTo>
                  <a:lnTo>
                    <a:pt x="137258" y="192006"/>
                  </a:lnTo>
                  <a:cubicBezTo>
                    <a:pt x="135470" y="190661"/>
                    <a:pt x="133338" y="189989"/>
                    <a:pt x="131209" y="189989"/>
                  </a:cubicBezTo>
                  <a:cubicBezTo>
                    <a:pt x="128976" y="189989"/>
                    <a:pt x="126747" y="190728"/>
                    <a:pt x="124924" y="192208"/>
                  </a:cubicBezTo>
                  <a:lnTo>
                    <a:pt x="116992" y="198526"/>
                  </a:lnTo>
                  <a:cubicBezTo>
                    <a:pt x="114471" y="200543"/>
                    <a:pt x="111312" y="201652"/>
                    <a:pt x="108119" y="201652"/>
                  </a:cubicBezTo>
                  <a:cubicBezTo>
                    <a:pt x="104322" y="201652"/>
                    <a:pt x="100725" y="200173"/>
                    <a:pt x="98070" y="197484"/>
                  </a:cubicBezTo>
                  <a:cubicBezTo>
                    <a:pt x="94239" y="193687"/>
                    <a:pt x="89164" y="191569"/>
                    <a:pt x="83753" y="191569"/>
                  </a:cubicBezTo>
                  <a:lnTo>
                    <a:pt x="82913" y="191569"/>
                  </a:lnTo>
                  <a:cubicBezTo>
                    <a:pt x="78577" y="191569"/>
                    <a:pt x="74275" y="193015"/>
                    <a:pt x="70780" y="195602"/>
                  </a:cubicBezTo>
                  <a:lnTo>
                    <a:pt x="65638" y="199467"/>
                  </a:lnTo>
                  <a:cubicBezTo>
                    <a:pt x="63790" y="200879"/>
                    <a:pt x="61437" y="201652"/>
                    <a:pt x="59118" y="201652"/>
                  </a:cubicBezTo>
                  <a:lnTo>
                    <a:pt x="57942" y="201652"/>
                  </a:lnTo>
                  <a:cubicBezTo>
                    <a:pt x="51926" y="201652"/>
                    <a:pt x="47052" y="196779"/>
                    <a:pt x="47052" y="190763"/>
                  </a:cubicBezTo>
                  <a:cubicBezTo>
                    <a:pt x="47052" y="187839"/>
                    <a:pt x="48195" y="185117"/>
                    <a:pt x="50245" y="183066"/>
                  </a:cubicBezTo>
                  <a:lnTo>
                    <a:pt x="62748" y="170530"/>
                  </a:lnTo>
                  <a:cubicBezTo>
                    <a:pt x="65638" y="167674"/>
                    <a:pt x="67218" y="163842"/>
                    <a:pt x="67218" y="159776"/>
                  </a:cubicBezTo>
                  <a:cubicBezTo>
                    <a:pt x="67218" y="151978"/>
                    <a:pt x="61336" y="145593"/>
                    <a:pt x="53774" y="144685"/>
                  </a:cubicBezTo>
                  <a:lnTo>
                    <a:pt x="53774" y="144517"/>
                  </a:lnTo>
                  <a:lnTo>
                    <a:pt x="45271" y="144517"/>
                  </a:lnTo>
                  <a:cubicBezTo>
                    <a:pt x="42986" y="144517"/>
                    <a:pt x="40835" y="143643"/>
                    <a:pt x="39222" y="142030"/>
                  </a:cubicBezTo>
                  <a:lnTo>
                    <a:pt x="32735" y="135544"/>
                  </a:lnTo>
                  <a:cubicBezTo>
                    <a:pt x="29878" y="132653"/>
                    <a:pt x="26047" y="131074"/>
                    <a:pt x="21980" y="131074"/>
                  </a:cubicBezTo>
                  <a:cubicBezTo>
                    <a:pt x="17275" y="131074"/>
                    <a:pt x="13444" y="127242"/>
                    <a:pt x="13444" y="122571"/>
                  </a:cubicBezTo>
                  <a:lnTo>
                    <a:pt x="13444" y="119613"/>
                  </a:lnTo>
                  <a:lnTo>
                    <a:pt x="10049" y="116185"/>
                  </a:lnTo>
                  <a:cubicBezTo>
                    <a:pt x="7932" y="114101"/>
                    <a:pt x="6722" y="111177"/>
                    <a:pt x="6722" y="108186"/>
                  </a:cubicBezTo>
                  <a:cubicBezTo>
                    <a:pt x="6722" y="104624"/>
                    <a:pt x="8436" y="101229"/>
                    <a:pt x="11259" y="99112"/>
                  </a:cubicBezTo>
                  <a:lnTo>
                    <a:pt x="14015" y="97028"/>
                  </a:lnTo>
                  <a:cubicBezTo>
                    <a:pt x="17880" y="94138"/>
                    <a:pt x="20166" y="89567"/>
                    <a:pt x="20166" y="84727"/>
                  </a:cubicBezTo>
                  <a:cubicBezTo>
                    <a:pt x="20166" y="78880"/>
                    <a:pt x="16905" y="73603"/>
                    <a:pt x="11663" y="70981"/>
                  </a:cubicBezTo>
                  <a:lnTo>
                    <a:pt x="9444" y="69872"/>
                  </a:lnTo>
                  <a:cubicBezTo>
                    <a:pt x="7764" y="69032"/>
                    <a:pt x="6722" y="67318"/>
                    <a:pt x="6722" y="65436"/>
                  </a:cubicBezTo>
                  <a:cubicBezTo>
                    <a:pt x="6722" y="62714"/>
                    <a:pt x="8940" y="60496"/>
                    <a:pt x="11663" y="60496"/>
                  </a:cubicBezTo>
                  <a:lnTo>
                    <a:pt x="14822" y="60496"/>
                  </a:lnTo>
                  <a:lnTo>
                    <a:pt x="23123" y="52228"/>
                  </a:lnTo>
                  <a:cubicBezTo>
                    <a:pt x="24266" y="51085"/>
                    <a:pt x="25845" y="50413"/>
                    <a:pt x="27459" y="50413"/>
                  </a:cubicBezTo>
                  <a:cubicBezTo>
                    <a:pt x="34550" y="50413"/>
                    <a:pt x="40331" y="44632"/>
                    <a:pt x="40331" y="37541"/>
                  </a:cubicBezTo>
                  <a:lnTo>
                    <a:pt x="40331" y="35860"/>
                  </a:lnTo>
                  <a:cubicBezTo>
                    <a:pt x="40331" y="33878"/>
                    <a:pt x="39860" y="31895"/>
                    <a:pt x="38986" y="30113"/>
                  </a:cubicBezTo>
                  <a:lnTo>
                    <a:pt x="30752" y="13679"/>
                  </a:lnTo>
                  <a:cubicBezTo>
                    <a:pt x="30416" y="13007"/>
                    <a:pt x="30248" y="12267"/>
                    <a:pt x="30248" y="11528"/>
                  </a:cubicBezTo>
                  <a:cubicBezTo>
                    <a:pt x="30248" y="8873"/>
                    <a:pt x="32399" y="6722"/>
                    <a:pt x="35289" y="6722"/>
                  </a:cubicBezTo>
                  <a:close/>
                  <a:moveTo>
                    <a:pt x="35054" y="0"/>
                  </a:moveTo>
                  <a:cubicBezTo>
                    <a:pt x="28702" y="0"/>
                    <a:pt x="23526" y="5176"/>
                    <a:pt x="23526" y="11528"/>
                  </a:cubicBezTo>
                  <a:cubicBezTo>
                    <a:pt x="23526" y="13309"/>
                    <a:pt x="23963" y="15090"/>
                    <a:pt x="24736" y="16670"/>
                  </a:cubicBezTo>
                  <a:lnTo>
                    <a:pt x="32970" y="33105"/>
                  </a:lnTo>
                  <a:cubicBezTo>
                    <a:pt x="33374" y="33945"/>
                    <a:pt x="33609" y="34919"/>
                    <a:pt x="33609" y="35860"/>
                  </a:cubicBezTo>
                  <a:lnTo>
                    <a:pt x="33609" y="37541"/>
                  </a:lnTo>
                  <a:cubicBezTo>
                    <a:pt x="33609" y="40935"/>
                    <a:pt x="30853" y="43691"/>
                    <a:pt x="27459" y="43691"/>
                  </a:cubicBezTo>
                  <a:cubicBezTo>
                    <a:pt x="24031" y="43691"/>
                    <a:pt x="20804" y="45036"/>
                    <a:pt x="18384" y="47455"/>
                  </a:cubicBezTo>
                  <a:lnTo>
                    <a:pt x="12066" y="53774"/>
                  </a:lnTo>
                  <a:lnTo>
                    <a:pt x="11663" y="53774"/>
                  </a:lnTo>
                  <a:cubicBezTo>
                    <a:pt x="5243" y="53774"/>
                    <a:pt x="0" y="59017"/>
                    <a:pt x="0" y="65436"/>
                  </a:cubicBezTo>
                  <a:cubicBezTo>
                    <a:pt x="0" y="69906"/>
                    <a:pt x="2487" y="73905"/>
                    <a:pt x="6453" y="75888"/>
                  </a:cubicBezTo>
                  <a:lnTo>
                    <a:pt x="8671" y="76997"/>
                  </a:lnTo>
                  <a:cubicBezTo>
                    <a:pt x="11595" y="78476"/>
                    <a:pt x="13444" y="81434"/>
                    <a:pt x="13444" y="84727"/>
                  </a:cubicBezTo>
                  <a:cubicBezTo>
                    <a:pt x="13444" y="87450"/>
                    <a:pt x="12133" y="90038"/>
                    <a:pt x="9982" y="91651"/>
                  </a:cubicBezTo>
                  <a:lnTo>
                    <a:pt x="7226" y="93735"/>
                  </a:lnTo>
                  <a:cubicBezTo>
                    <a:pt x="2689" y="97129"/>
                    <a:pt x="0" y="102540"/>
                    <a:pt x="0" y="108186"/>
                  </a:cubicBezTo>
                  <a:cubicBezTo>
                    <a:pt x="0" y="112992"/>
                    <a:pt x="1882" y="117529"/>
                    <a:pt x="5277" y="120958"/>
                  </a:cubicBezTo>
                  <a:lnTo>
                    <a:pt x="6722" y="122369"/>
                  </a:lnTo>
                  <a:lnTo>
                    <a:pt x="6722" y="122571"/>
                  </a:lnTo>
                  <a:cubicBezTo>
                    <a:pt x="6722" y="130973"/>
                    <a:pt x="13545" y="137796"/>
                    <a:pt x="21980" y="137796"/>
                  </a:cubicBezTo>
                  <a:cubicBezTo>
                    <a:pt x="24232" y="137796"/>
                    <a:pt x="26383" y="138669"/>
                    <a:pt x="27996" y="140283"/>
                  </a:cubicBezTo>
                  <a:lnTo>
                    <a:pt x="34483" y="146769"/>
                  </a:lnTo>
                  <a:cubicBezTo>
                    <a:pt x="37340" y="149659"/>
                    <a:pt x="41171" y="151239"/>
                    <a:pt x="45271" y="151239"/>
                  </a:cubicBezTo>
                  <a:lnTo>
                    <a:pt x="51993" y="151239"/>
                  </a:lnTo>
                  <a:cubicBezTo>
                    <a:pt x="56665" y="151239"/>
                    <a:pt x="60496" y="155070"/>
                    <a:pt x="60496" y="159776"/>
                  </a:cubicBezTo>
                  <a:cubicBezTo>
                    <a:pt x="60496" y="162027"/>
                    <a:pt x="59622" y="164178"/>
                    <a:pt x="58009" y="165792"/>
                  </a:cubicBezTo>
                  <a:lnTo>
                    <a:pt x="45506" y="178294"/>
                  </a:lnTo>
                  <a:cubicBezTo>
                    <a:pt x="42179" y="181621"/>
                    <a:pt x="40331" y="186058"/>
                    <a:pt x="40331" y="190763"/>
                  </a:cubicBezTo>
                  <a:cubicBezTo>
                    <a:pt x="40331" y="200476"/>
                    <a:pt x="48229" y="208374"/>
                    <a:pt x="57942" y="208374"/>
                  </a:cubicBezTo>
                  <a:lnTo>
                    <a:pt x="59118" y="208374"/>
                  </a:lnTo>
                  <a:cubicBezTo>
                    <a:pt x="62882" y="208374"/>
                    <a:pt x="66646" y="207130"/>
                    <a:pt x="69671" y="204845"/>
                  </a:cubicBezTo>
                  <a:lnTo>
                    <a:pt x="74813" y="200980"/>
                  </a:lnTo>
                  <a:cubicBezTo>
                    <a:pt x="77132" y="199232"/>
                    <a:pt x="80023" y="198291"/>
                    <a:pt x="82913" y="198291"/>
                  </a:cubicBezTo>
                  <a:lnTo>
                    <a:pt x="83753" y="198291"/>
                  </a:lnTo>
                  <a:cubicBezTo>
                    <a:pt x="87383" y="198291"/>
                    <a:pt x="90744" y="199703"/>
                    <a:pt x="93298" y="202257"/>
                  </a:cubicBezTo>
                  <a:cubicBezTo>
                    <a:pt x="97264" y="206189"/>
                    <a:pt x="102507" y="208374"/>
                    <a:pt x="108119" y="208374"/>
                  </a:cubicBezTo>
                  <a:cubicBezTo>
                    <a:pt x="112825" y="208374"/>
                    <a:pt x="117496" y="206760"/>
                    <a:pt x="121193" y="203769"/>
                  </a:cubicBezTo>
                  <a:lnTo>
                    <a:pt x="129125" y="197451"/>
                  </a:lnTo>
                  <a:cubicBezTo>
                    <a:pt x="129723" y="196955"/>
                    <a:pt x="130453" y="196711"/>
                    <a:pt x="131188" y="196711"/>
                  </a:cubicBezTo>
                  <a:cubicBezTo>
                    <a:pt x="131898" y="196711"/>
                    <a:pt x="132614" y="196938"/>
                    <a:pt x="133225" y="197384"/>
                  </a:cubicBezTo>
                  <a:lnTo>
                    <a:pt x="140115" y="202559"/>
                  </a:lnTo>
                  <a:cubicBezTo>
                    <a:pt x="142232" y="204139"/>
                    <a:pt x="144854" y="205013"/>
                    <a:pt x="147509" y="205013"/>
                  </a:cubicBezTo>
                  <a:lnTo>
                    <a:pt x="148988" y="205013"/>
                  </a:lnTo>
                  <a:cubicBezTo>
                    <a:pt x="155810" y="205013"/>
                    <a:pt x="161322" y="199501"/>
                    <a:pt x="161322" y="192678"/>
                  </a:cubicBezTo>
                  <a:cubicBezTo>
                    <a:pt x="161322" y="188847"/>
                    <a:pt x="159473" y="185150"/>
                    <a:pt x="156381" y="182831"/>
                  </a:cubicBezTo>
                  <a:lnTo>
                    <a:pt x="155575" y="182226"/>
                  </a:lnTo>
                  <a:cubicBezTo>
                    <a:pt x="150769" y="178596"/>
                    <a:pt x="147878" y="172849"/>
                    <a:pt x="147878" y="166800"/>
                  </a:cubicBezTo>
                  <a:lnTo>
                    <a:pt x="147878" y="162027"/>
                  </a:lnTo>
                  <a:cubicBezTo>
                    <a:pt x="147878" y="158498"/>
                    <a:pt x="149626" y="155238"/>
                    <a:pt x="152550" y="153289"/>
                  </a:cubicBezTo>
                  <a:cubicBezTo>
                    <a:pt x="155945" y="151037"/>
                    <a:pt x="157961" y="147240"/>
                    <a:pt x="157961" y="143207"/>
                  </a:cubicBezTo>
                  <a:cubicBezTo>
                    <a:pt x="157961" y="136518"/>
                    <a:pt x="152516" y="131074"/>
                    <a:pt x="145828" y="131074"/>
                  </a:cubicBezTo>
                  <a:lnTo>
                    <a:pt x="129562" y="131074"/>
                  </a:lnTo>
                  <a:cubicBezTo>
                    <a:pt x="126705" y="131074"/>
                    <a:pt x="124352" y="128721"/>
                    <a:pt x="124352" y="125864"/>
                  </a:cubicBezTo>
                  <a:cubicBezTo>
                    <a:pt x="124352" y="124016"/>
                    <a:pt x="125327" y="122302"/>
                    <a:pt x="126907" y="121361"/>
                  </a:cubicBezTo>
                  <a:lnTo>
                    <a:pt x="132519" y="118000"/>
                  </a:lnTo>
                  <a:cubicBezTo>
                    <a:pt x="137863" y="114807"/>
                    <a:pt x="141157" y="108959"/>
                    <a:pt x="141157" y="102742"/>
                  </a:cubicBezTo>
                  <a:lnTo>
                    <a:pt x="141157" y="97129"/>
                  </a:lnTo>
                  <a:cubicBezTo>
                    <a:pt x="141157" y="92592"/>
                    <a:pt x="143879" y="88559"/>
                    <a:pt x="148114" y="86878"/>
                  </a:cubicBezTo>
                  <a:cubicBezTo>
                    <a:pt x="154096" y="84492"/>
                    <a:pt x="157961" y="78779"/>
                    <a:pt x="157961" y="72326"/>
                  </a:cubicBezTo>
                  <a:lnTo>
                    <a:pt x="157961" y="71687"/>
                  </a:lnTo>
                  <a:cubicBezTo>
                    <a:pt x="157961" y="67889"/>
                    <a:pt x="156482" y="64361"/>
                    <a:pt x="153827" y="61672"/>
                  </a:cubicBezTo>
                  <a:cubicBezTo>
                    <a:pt x="152180" y="60025"/>
                    <a:pt x="151239" y="57773"/>
                    <a:pt x="151239" y="55454"/>
                  </a:cubicBezTo>
                  <a:cubicBezTo>
                    <a:pt x="151239" y="53135"/>
                    <a:pt x="152180" y="50884"/>
                    <a:pt x="153827" y="49237"/>
                  </a:cubicBezTo>
                  <a:lnTo>
                    <a:pt x="154197" y="48867"/>
                  </a:lnTo>
                  <a:cubicBezTo>
                    <a:pt x="156617" y="46414"/>
                    <a:pt x="157961" y="43187"/>
                    <a:pt x="157961" y="39759"/>
                  </a:cubicBezTo>
                  <a:cubicBezTo>
                    <a:pt x="157961" y="32668"/>
                    <a:pt x="152180" y="26887"/>
                    <a:pt x="145089" y="26887"/>
                  </a:cubicBezTo>
                  <a:cubicBezTo>
                    <a:pt x="141358" y="26887"/>
                    <a:pt x="137661" y="25375"/>
                    <a:pt x="135006" y="22719"/>
                  </a:cubicBezTo>
                  <a:lnTo>
                    <a:pt x="133460" y="21140"/>
                  </a:lnTo>
                  <a:cubicBezTo>
                    <a:pt x="128553" y="16267"/>
                    <a:pt x="121765" y="13443"/>
                    <a:pt x="114841" y="13443"/>
                  </a:cubicBezTo>
                  <a:lnTo>
                    <a:pt x="108926" y="13443"/>
                  </a:lnTo>
                  <a:lnTo>
                    <a:pt x="107716" y="12234"/>
                  </a:lnTo>
                  <a:cubicBezTo>
                    <a:pt x="104154" y="8671"/>
                    <a:pt x="99448" y="6722"/>
                    <a:pt x="94441" y="6722"/>
                  </a:cubicBezTo>
                  <a:cubicBezTo>
                    <a:pt x="86744" y="6722"/>
                    <a:pt x="79888" y="11360"/>
                    <a:pt x="76964" y="18653"/>
                  </a:cubicBezTo>
                  <a:cubicBezTo>
                    <a:pt x="75788" y="21610"/>
                    <a:pt x="72965" y="23526"/>
                    <a:pt x="69806" y="23526"/>
                  </a:cubicBezTo>
                  <a:cubicBezTo>
                    <a:pt x="67184" y="23526"/>
                    <a:pt x="64798" y="22249"/>
                    <a:pt x="63353" y="20098"/>
                  </a:cubicBezTo>
                  <a:cubicBezTo>
                    <a:pt x="60597" y="15931"/>
                    <a:pt x="55959" y="13443"/>
                    <a:pt x="50951" y="13443"/>
                  </a:cubicBezTo>
                  <a:lnTo>
                    <a:pt x="49136" y="13443"/>
                  </a:lnTo>
                  <a:lnTo>
                    <a:pt x="45574" y="6386"/>
                  </a:lnTo>
                  <a:cubicBezTo>
                    <a:pt x="43624" y="2453"/>
                    <a:pt x="39692" y="0"/>
                    <a:pt x="3505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Google Shape;834;p49"/>
            <p:cNvSpPr/>
            <p:nvPr/>
          </p:nvSpPr>
          <p:spPr>
            <a:xfrm>
              <a:off x="7662960" y="2652480"/>
              <a:ext cx="154080" cy="97920"/>
            </a:xfrm>
            <a:custGeom>
              <a:avLst/>
              <a:gdLst/>
              <a:ahLst/>
              <a:rect l="l" t="t" r="r" b="b"/>
              <a:pathLst>
                <a:path w="36971" h="23527">
                  <a:moveTo>
                    <a:pt x="28568" y="6722"/>
                  </a:moveTo>
                  <a:cubicBezTo>
                    <a:pt x="29509" y="6722"/>
                    <a:pt x="30249" y="7461"/>
                    <a:pt x="30249" y="8402"/>
                  </a:cubicBezTo>
                  <a:cubicBezTo>
                    <a:pt x="30249" y="9343"/>
                    <a:pt x="29509" y="10083"/>
                    <a:pt x="28568" y="10083"/>
                  </a:cubicBezTo>
                  <a:lnTo>
                    <a:pt x="25611" y="10083"/>
                  </a:lnTo>
                  <a:cubicBezTo>
                    <a:pt x="23392" y="10083"/>
                    <a:pt x="21242" y="10990"/>
                    <a:pt x="19662" y="12536"/>
                  </a:cubicBezTo>
                  <a:lnTo>
                    <a:pt x="15898" y="16300"/>
                  </a:lnTo>
                  <a:cubicBezTo>
                    <a:pt x="15595" y="16636"/>
                    <a:pt x="15158" y="16804"/>
                    <a:pt x="14721" y="16804"/>
                  </a:cubicBezTo>
                  <a:lnTo>
                    <a:pt x="8403" y="16804"/>
                  </a:lnTo>
                  <a:cubicBezTo>
                    <a:pt x="7496" y="16804"/>
                    <a:pt x="6723" y="16065"/>
                    <a:pt x="6723" y="15124"/>
                  </a:cubicBezTo>
                  <a:lnTo>
                    <a:pt x="6723" y="11259"/>
                  </a:lnTo>
                  <a:cubicBezTo>
                    <a:pt x="6723" y="11024"/>
                    <a:pt x="6790" y="10755"/>
                    <a:pt x="6891" y="10520"/>
                  </a:cubicBezTo>
                  <a:lnTo>
                    <a:pt x="8336" y="7663"/>
                  </a:lnTo>
                  <a:cubicBezTo>
                    <a:pt x="8605" y="7091"/>
                    <a:pt x="9210" y="6722"/>
                    <a:pt x="9848" y="6722"/>
                  </a:cubicBezTo>
                  <a:close/>
                  <a:moveTo>
                    <a:pt x="9848" y="0"/>
                  </a:moveTo>
                  <a:cubicBezTo>
                    <a:pt x="6655" y="0"/>
                    <a:pt x="3765" y="1781"/>
                    <a:pt x="2320" y="4638"/>
                  </a:cubicBezTo>
                  <a:lnTo>
                    <a:pt x="875" y="7528"/>
                  </a:lnTo>
                  <a:cubicBezTo>
                    <a:pt x="303" y="8671"/>
                    <a:pt x="1" y="9982"/>
                    <a:pt x="1" y="11259"/>
                  </a:cubicBezTo>
                  <a:lnTo>
                    <a:pt x="1" y="15124"/>
                  </a:lnTo>
                  <a:cubicBezTo>
                    <a:pt x="1" y="19762"/>
                    <a:pt x="3765" y="23526"/>
                    <a:pt x="8403" y="23526"/>
                  </a:cubicBezTo>
                  <a:lnTo>
                    <a:pt x="14721" y="23526"/>
                  </a:lnTo>
                  <a:cubicBezTo>
                    <a:pt x="16940" y="23526"/>
                    <a:pt x="19091" y="22619"/>
                    <a:pt x="20670" y="21073"/>
                  </a:cubicBezTo>
                  <a:lnTo>
                    <a:pt x="24434" y="17308"/>
                  </a:lnTo>
                  <a:cubicBezTo>
                    <a:pt x="24737" y="16972"/>
                    <a:pt x="25174" y="16804"/>
                    <a:pt x="25611" y="16804"/>
                  </a:cubicBezTo>
                  <a:lnTo>
                    <a:pt x="28568" y="16804"/>
                  </a:lnTo>
                  <a:cubicBezTo>
                    <a:pt x="33206" y="16804"/>
                    <a:pt x="36970" y="13040"/>
                    <a:pt x="36970" y="8402"/>
                  </a:cubicBezTo>
                  <a:cubicBezTo>
                    <a:pt x="36970" y="3764"/>
                    <a:pt x="33206" y="0"/>
                    <a:pt x="28568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1" name="Google Shape;835;p49"/>
          <p:cNvSpPr/>
          <p:nvPr/>
        </p:nvSpPr>
        <p:spPr>
          <a:xfrm>
            <a:off x="3171240" y="2628360"/>
            <a:ext cx="811080" cy="966960"/>
          </a:xfrm>
          <a:custGeom>
            <a:avLst/>
            <a:gdLst/>
            <a:ahLst/>
            <a:rect l="l" t="t" r="r" b="b"/>
            <a:pathLst>
              <a:path w="174799" h="208374">
                <a:moveTo>
                  <a:pt x="151239" y="6722"/>
                </a:moveTo>
                <a:cubicBezTo>
                  <a:pt x="154936" y="6722"/>
                  <a:pt x="157961" y="9747"/>
                  <a:pt x="157961" y="13443"/>
                </a:cubicBezTo>
                <a:lnTo>
                  <a:pt x="157961" y="17678"/>
                </a:lnTo>
                <a:cubicBezTo>
                  <a:pt x="157961" y="22484"/>
                  <a:pt x="160347" y="26921"/>
                  <a:pt x="164347" y="29576"/>
                </a:cubicBezTo>
                <a:lnTo>
                  <a:pt x="164683" y="29777"/>
                </a:lnTo>
                <a:cubicBezTo>
                  <a:pt x="166800" y="31222"/>
                  <a:pt x="168044" y="33575"/>
                  <a:pt x="168044" y="36096"/>
                </a:cubicBezTo>
                <a:cubicBezTo>
                  <a:pt x="168044" y="40297"/>
                  <a:pt x="164649" y="43691"/>
                  <a:pt x="160448" y="43691"/>
                </a:cubicBezTo>
                <a:cubicBezTo>
                  <a:pt x="155642" y="43691"/>
                  <a:pt x="151206" y="46077"/>
                  <a:pt x="148551" y="50077"/>
                </a:cubicBezTo>
                <a:lnTo>
                  <a:pt x="140753" y="61806"/>
                </a:lnTo>
                <a:cubicBezTo>
                  <a:pt x="139846" y="63083"/>
                  <a:pt x="138434" y="63856"/>
                  <a:pt x="136888" y="63856"/>
                </a:cubicBezTo>
                <a:cubicBezTo>
                  <a:pt x="134872" y="63856"/>
                  <a:pt x="133091" y="62546"/>
                  <a:pt x="132452" y="60664"/>
                </a:cubicBezTo>
                <a:lnTo>
                  <a:pt x="132250" y="60092"/>
                </a:lnTo>
                <a:cubicBezTo>
                  <a:pt x="131007" y="56295"/>
                  <a:pt x="127478" y="53740"/>
                  <a:pt x="123344" y="53740"/>
                </a:cubicBezTo>
                <a:cubicBezTo>
                  <a:pt x="118336" y="53740"/>
                  <a:pt x="114270" y="57807"/>
                  <a:pt x="114270" y="62815"/>
                </a:cubicBezTo>
                <a:lnTo>
                  <a:pt x="114270" y="64966"/>
                </a:lnTo>
                <a:lnTo>
                  <a:pt x="97331" y="72259"/>
                </a:lnTo>
                <a:cubicBezTo>
                  <a:pt x="93365" y="73973"/>
                  <a:pt x="90744" y="77905"/>
                  <a:pt x="90744" y="82308"/>
                </a:cubicBezTo>
                <a:cubicBezTo>
                  <a:pt x="90744" y="86811"/>
                  <a:pt x="93432" y="90743"/>
                  <a:pt x="97566" y="92424"/>
                </a:cubicBezTo>
                <a:lnTo>
                  <a:pt x="105868" y="95751"/>
                </a:lnTo>
                <a:cubicBezTo>
                  <a:pt x="106876" y="96154"/>
                  <a:pt x="107514" y="97095"/>
                  <a:pt x="107514" y="98339"/>
                </a:cubicBezTo>
                <a:cubicBezTo>
                  <a:pt x="107514" y="99751"/>
                  <a:pt x="106372" y="100860"/>
                  <a:pt x="104994" y="100860"/>
                </a:cubicBezTo>
                <a:lnTo>
                  <a:pt x="99112" y="100860"/>
                </a:lnTo>
                <a:cubicBezTo>
                  <a:pt x="92626" y="100860"/>
                  <a:pt x="87349" y="106136"/>
                  <a:pt x="87349" y="112623"/>
                </a:cubicBezTo>
                <a:cubicBezTo>
                  <a:pt x="87349" y="115782"/>
                  <a:pt x="88559" y="118739"/>
                  <a:pt x="90777" y="120958"/>
                </a:cubicBezTo>
                <a:cubicBezTo>
                  <a:pt x="92996" y="123176"/>
                  <a:pt x="95953" y="124386"/>
                  <a:pt x="99112" y="124386"/>
                </a:cubicBezTo>
                <a:lnTo>
                  <a:pt x="128722" y="124386"/>
                </a:lnTo>
                <a:cubicBezTo>
                  <a:pt x="131780" y="124386"/>
                  <a:pt x="134737" y="125293"/>
                  <a:pt x="137258" y="127007"/>
                </a:cubicBezTo>
                <a:cubicBezTo>
                  <a:pt x="140115" y="128889"/>
                  <a:pt x="142266" y="131712"/>
                  <a:pt x="143308" y="134939"/>
                </a:cubicBezTo>
                <a:lnTo>
                  <a:pt x="145391" y="141190"/>
                </a:lnTo>
                <a:lnTo>
                  <a:pt x="148819" y="141190"/>
                </a:lnTo>
                <a:cubicBezTo>
                  <a:pt x="153794" y="141190"/>
                  <a:pt x="157927" y="145257"/>
                  <a:pt x="157927" y="150298"/>
                </a:cubicBezTo>
                <a:cubicBezTo>
                  <a:pt x="157927" y="153793"/>
                  <a:pt x="155978" y="156919"/>
                  <a:pt x="152886" y="158465"/>
                </a:cubicBezTo>
                <a:lnTo>
                  <a:pt x="151710" y="159036"/>
                </a:lnTo>
                <a:cubicBezTo>
                  <a:pt x="147240" y="161288"/>
                  <a:pt x="144417" y="165758"/>
                  <a:pt x="144417" y="170799"/>
                </a:cubicBezTo>
                <a:cubicBezTo>
                  <a:pt x="144417" y="173656"/>
                  <a:pt x="145727" y="176950"/>
                  <a:pt x="147778" y="179504"/>
                </a:cubicBezTo>
                <a:lnTo>
                  <a:pt x="147778" y="183537"/>
                </a:lnTo>
                <a:lnTo>
                  <a:pt x="144417" y="186898"/>
                </a:lnTo>
                <a:lnTo>
                  <a:pt x="144417" y="194796"/>
                </a:lnTo>
                <a:cubicBezTo>
                  <a:pt x="144417" y="198627"/>
                  <a:pt x="141325" y="201786"/>
                  <a:pt x="137460" y="201786"/>
                </a:cubicBezTo>
                <a:cubicBezTo>
                  <a:pt x="136082" y="201786"/>
                  <a:pt x="134737" y="201349"/>
                  <a:pt x="133595" y="200610"/>
                </a:cubicBezTo>
                <a:lnTo>
                  <a:pt x="124487" y="194493"/>
                </a:lnTo>
                <a:lnTo>
                  <a:pt x="111043" y="201215"/>
                </a:lnTo>
                <a:cubicBezTo>
                  <a:pt x="110371" y="201551"/>
                  <a:pt x="109565" y="201786"/>
                  <a:pt x="108792" y="201786"/>
                </a:cubicBezTo>
                <a:lnTo>
                  <a:pt x="105599" y="201786"/>
                </a:lnTo>
                <a:cubicBezTo>
                  <a:pt x="102876" y="201786"/>
                  <a:pt x="100658" y="199535"/>
                  <a:pt x="100658" y="196812"/>
                </a:cubicBezTo>
                <a:cubicBezTo>
                  <a:pt x="100658" y="192376"/>
                  <a:pt x="98171" y="188377"/>
                  <a:pt x="94172" y="186394"/>
                </a:cubicBezTo>
                <a:lnTo>
                  <a:pt x="91214" y="184915"/>
                </a:lnTo>
                <a:cubicBezTo>
                  <a:pt x="88727" y="183705"/>
                  <a:pt x="87215" y="181218"/>
                  <a:pt x="87215" y="178294"/>
                </a:cubicBezTo>
                <a:cubicBezTo>
                  <a:pt x="87215" y="172816"/>
                  <a:pt x="84190" y="167942"/>
                  <a:pt x="79317" y="165523"/>
                </a:cubicBezTo>
                <a:lnTo>
                  <a:pt x="75351" y="163540"/>
                </a:lnTo>
                <a:cubicBezTo>
                  <a:pt x="74410" y="163036"/>
                  <a:pt x="73771" y="162061"/>
                  <a:pt x="73771" y="160985"/>
                </a:cubicBezTo>
                <a:cubicBezTo>
                  <a:pt x="73771" y="159372"/>
                  <a:pt x="75082" y="158129"/>
                  <a:pt x="76628" y="158129"/>
                </a:cubicBezTo>
                <a:lnTo>
                  <a:pt x="87383" y="158129"/>
                </a:lnTo>
                <a:lnTo>
                  <a:pt x="98138" y="155507"/>
                </a:lnTo>
                <a:cubicBezTo>
                  <a:pt x="101700" y="154633"/>
                  <a:pt x="104187" y="151441"/>
                  <a:pt x="104187" y="147777"/>
                </a:cubicBezTo>
                <a:cubicBezTo>
                  <a:pt x="104187" y="144517"/>
                  <a:pt x="102204" y="141627"/>
                  <a:pt x="99179" y="140383"/>
                </a:cubicBezTo>
                <a:lnTo>
                  <a:pt x="84661" y="134435"/>
                </a:lnTo>
                <a:lnTo>
                  <a:pt x="63857" y="134435"/>
                </a:lnTo>
                <a:lnTo>
                  <a:pt x="63857" y="137796"/>
                </a:lnTo>
                <a:cubicBezTo>
                  <a:pt x="63857" y="141492"/>
                  <a:pt x="60832" y="144517"/>
                  <a:pt x="57135" y="144517"/>
                </a:cubicBezTo>
                <a:cubicBezTo>
                  <a:pt x="53438" y="144517"/>
                  <a:pt x="50413" y="141492"/>
                  <a:pt x="50413" y="137796"/>
                </a:cubicBezTo>
                <a:lnTo>
                  <a:pt x="50413" y="132082"/>
                </a:lnTo>
                <a:cubicBezTo>
                  <a:pt x="50413" y="125932"/>
                  <a:pt x="45439" y="120991"/>
                  <a:pt x="39322" y="120991"/>
                </a:cubicBezTo>
                <a:cubicBezTo>
                  <a:pt x="37138" y="120991"/>
                  <a:pt x="34987" y="121630"/>
                  <a:pt x="33138" y="122840"/>
                </a:cubicBezTo>
                <a:cubicBezTo>
                  <a:pt x="31686" y="123803"/>
                  <a:pt x="30024" y="124274"/>
                  <a:pt x="28374" y="124274"/>
                </a:cubicBezTo>
                <a:cubicBezTo>
                  <a:pt x="26169" y="124274"/>
                  <a:pt x="23984" y="123432"/>
                  <a:pt x="22350" y="121798"/>
                </a:cubicBezTo>
                <a:lnTo>
                  <a:pt x="20569" y="120017"/>
                </a:lnTo>
                <a:cubicBezTo>
                  <a:pt x="19090" y="118504"/>
                  <a:pt x="16973" y="117630"/>
                  <a:pt x="14822" y="117630"/>
                </a:cubicBezTo>
                <a:lnTo>
                  <a:pt x="11461" y="117630"/>
                </a:lnTo>
                <a:cubicBezTo>
                  <a:pt x="10721" y="117630"/>
                  <a:pt x="10083" y="116992"/>
                  <a:pt x="10083" y="116252"/>
                </a:cubicBezTo>
                <a:cubicBezTo>
                  <a:pt x="10083" y="115883"/>
                  <a:pt x="10251" y="115547"/>
                  <a:pt x="10486" y="115278"/>
                </a:cubicBezTo>
                <a:lnTo>
                  <a:pt x="11595" y="114169"/>
                </a:lnTo>
                <a:cubicBezTo>
                  <a:pt x="14956" y="110808"/>
                  <a:pt x="16805" y="106371"/>
                  <a:pt x="16805" y="101633"/>
                </a:cubicBezTo>
                <a:lnTo>
                  <a:pt x="16805" y="98507"/>
                </a:lnTo>
                <a:cubicBezTo>
                  <a:pt x="16805" y="92558"/>
                  <a:pt x="13847" y="87013"/>
                  <a:pt x="8873" y="83719"/>
                </a:cubicBezTo>
                <a:cubicBezTo>
                  <a:pt x="7529" y="82812"/>
                  <a:pt x="6722" y="81333"/>
                  <a:pt x="6722" y="79686"/>
                </a:cubicBezTo>
                <a:cubicBezTo>
                  <a:pt x="6722" y="77670"/>
                  <a:pt x="7966" y="75855"/>
                  <a:pt x="9881" y="75149"/>
                </a:cubicBezTo>
                <a:lnTo>
                  <a:pt x="22686" y="70276"/>
                </a:lnTo>
                <a:cubicBezTo>
                  <a:pt x="23694" y="69906"/>
                  <a:pt x="24669" y="69402"/>
                  <a:pt x="25577" y="68831"/>
                </a:cubicBezTo>
                <a:cubicBezTo>
                  <a:pt x="25637" y="68831"/>
                  <a:pt x="40652" y="28466"/>
                  <a:pt x="74312" y="28466"/>
                </a:cubicBezTo>
                <a:cubicBezTo>
                  <a:pt x="78245" y="28466"/>
                  <a:pt x="82432" y="29017"/>
                  <a:pt x="86879" y="30248"/>
                </a:cubicBezTo>
                <a:lnTo>
                  <a:pt x="95483" y="30248"/>
                </a:lnTo>
                <a:lnTo>
                  <a:pt x="101801" y="23963"/>
                </a:lnTo>
                <a:cubicBezTo>
                  <a:pt x="104187" y="21543"/>
                  <a:pt x="107514" y="20165"/>
                  <a:pt x="110909" y="20165"/>
                </a:cubicBezTo>
                <a:cubicBezTo>
                  <a:pt x="114303" y="20165"/>
                  <a:pt x="117631" y="21543"/>
                  <a:pt x="120017" y="23963"/>
                </a:cubicBezTo>
                <a:cubicBezTo>
                  <a:pt x="124117" y="28030"/>
                  <a:pt x="129528" y="30248"/>
                  <a:pt x="135275" y="30248"/>
                </a:cubicBezTo>
                <a:lnTo>
                  <a:pt x="144518" y="30248"/>
                </a:lnTo>
                <a:lnTo>
                  <a:pt x="144518" y="13443"/>
                </a:lnTo>
                <a:cubicBezTo>
                  <a:pt x="144518" y="9747"/>
                  <a:pt x="147542" y="6722"/>
                  <a:pt x="151239" y="6722"/>
                </a:cubicBezTo>
                <a:close/>
                <a:moveTo>
                  <a:pt x="151273" y="0"/>
                </a:moveTo>
                <a:cubicBezTo>
                  <a:pt x="143879" y="0"/>
                  <a:pt x="137829" y="6050"/>
                  <a:pt x="137829" y="13443"/>
                </a:cubicBezTo>
                <a:lnTo>
                  <a:pt x="137829" y="23526"/>
                </a:lnTo>
                <a:lnTo>
                  <a:pt x="135275" y="23526"/>
                </a:lnTo>
                <a:cubicBezTo>
                  <a:pt x="131343" y="23526"/>
                  <a:pt x="127579" y="21980"/>
                  <a:pt x="124789" y="19191"/>
                </a:cubicBezTo>
                <a:cubicBezTo>
                  <a:pt x="121126" y="15561"/>
                  <a:pt x="116085" y="13443"/>
                  <a:pt x="110909" y="13443"/>
                </a:cubicBezTo>
                <a:cubicBezTo>
                  <a:pt x="105733" y="13443"/>
                  <a:pt x="100692" y="15561"/>
                  <a:pt x="97062" y="19191"/>
                </a:cubicBezTo>
                <a:lnTo>
                  <a:pt x="92727" y="23526"/>
                </a:lnTo>
                <a:lnTo>
                  <a:pt x="85131" y="23526"/>
                </a:lnTo>
                <a:cubicBezTo>
                  <a:pt x="81713" y="23068"/>
                  <a:pt x="78470" y="22855"/>
                  <a:pt x="75396" y="22855"/>
                </a:cubicBezTo>
                <a:cubicBezTo>
                  <a:pt x="33330" y="22855"/>
                  <a:pt x="22619" y="62781"/>
                  <a:pt x="22619" y="62781"/>
                </a:cubicBezTo>
                <a:cubicBezTo>
                  <a:pt x="21880" y="63285"/>
                  <a:pt x="21174" y="63655"/>
                  <a:pt x="20367" y="63991"/>
                </a:cubicBezTo>
                <a:lnTo>
                  <a:pt x="7529" y="68831"/>
                </a:lnTo>
                <a:cubicBezTo>
                  <a:pt x="3025" y="70511"/>
                  <a:pt x="0" y="74880"/>
                  <a:pt x="0" y="79653"/>
                </a:cubicBezTo>
                <a:cubicBezTo>
                  <a:pt x="0" y="83518"/>
                  <a:pt x="1950" y="87147"/>
                  <a:pt x="5176" y="89265"/>
                </a:cubicBezTo>
                <a:cubicBezTo>
                  <a:pt x="8268" y="91348"/>
                  <a:pt x="10083" y="94776"/>
                  <a:pt x="10083" y="98473"/>
                </a:cubicBezTo>
                <a:lnTo>
                  <a:pt x="10083" y="101599"/>
                </a:lnTo>
                <a:cubicBezTo>
                  <a:pt x="10083" y="104523"/>
                  <a:pt x="8940" y="107346"/>
                  <a:pt x="6857" y="109396"/>
                </a:cubicBezTo>
                <a:lnTo>
                  <a:pt x="5747" y="110505"/>
                </a:lnTo>
                <a:cubicBezTo>
                  <a:pt x="4235" y="112018"/>
                  <a:pt x="3361" y="114101"/>
                  <a:pt x="3361" y="116252"/>
                </a:cubicBezTo>
                <a:cubicBezTo>
                  <a:pt x="3361" y="120689"/>
                  <a:pt x="7025" y="124352"/>
                  <a:pt x="11461" y="124352"/>
                </a:cubicBezTo>
                <a:lnTo>
                  <a:pt x="14822" y="124352"/>
                </a:lnTo>
                <a:cubicBezTo>
                  <a:pt x="15225" y="124352"/>
                  <a:pt x="15561" y="124520"/>
                  <a:pt x="15796" y="124789"/>
                </a:cubicBezTo>
                <a:lnTo>
                  <a:pt x="17578" y="126537"/>
                </a:lnTo>
                <a:cubicBezTo>
                  <a:pt x="20500" y="129478"/>
                  <a:pt x="24402" y="130990"/>
                  <a:pt x="28338" y="130990"/>
                </a:cubicBezTo>
                <a:cubicBezTo>
                  <a:pt x="31283" y="130990"/>
                  <a:pt x="34247" y="130144"/>
                  <a:pt x="36835" y="128419"/>
                </a:cubicBezTo>
                <a:cubicBezTo>
                  <a:pt x="37541" y="127982"/>
                  <a:pt x="38381" y="127713"/>
                  <a:pt x="39289" y="127713"/>
                </a:cubicBezTo>
                <a:cubicBezTo>
                  <a:pt x="41709" y="127713"/>
                  <a:pt x="43658" y="129696"/>
                  <a:pt x="43658" y="132082"/>
                </a:cubicBezTo>
                <a:lnTo>
                  <a:pt x="43658" y="137796"/>
                </a:lnTo>
                <a:cubicBezTo>
                  <a:pt x="43658" y="145189"/>
                  <a:pt x="49708" y="151239"/>
                  <a:pt x="57101" y="151239"/>
                </a:cubicBezTo>
                <a:cubicBezTo>
                  <a:pt x="63353" y="151239"/>
                  <a:pt x="68596" y="146971"/>
                  <a:pt x="70108" y="141156"/>
                </a:cubicBezTo>
                <a:lnTo>
                  <a:pt x="83350" y="141156"/>
                </a:lnTo>
                <a:lnTo>
                  <a:pt x="96659" y="146500"/>
                </a:lnTo>
                <a:cubicBezTo>
                  <a:pt x="97129" y="146668"/>
                  <a:pt x="97465" y="147172"/>
                  <a:pt x="97465" y="147676"/>
                </a:cubicBezTo>
                <a:cubicBezTo>
                  <a:pt x="97465" y="148248"/>
                  <a:pt x="97096" y="148752"/>
                  <a:pt x="96558" y="148886"/>
                </a:cubicBezTo>
                <a:lnTo>
                  <a:pt x="86980" y="151239"/>
                </a:lnTo>
                <a:lnTo>
                  <a:pt x="76796" y="151239"/>
                </a:lnTo>
                <a:cubicBezTo>
                  <a:pt x="71520" y="151239"/>
                  <a:pt x="67218" y="155541"/>
                  <a:pt x="67218" y="160817"/>
                </a:cubicBezTo>
                <a:cubicBezTo>
                  <a:pt x="67218" y="164481"/>
                  <a:pt x="69234" y="167741"/>
                  <a:pt x="72528" y="169388"/>
                </a:cubicBezTo>
                <a:lnTo>
                  <a:pt x="76494" y="171371"/>
                </a:lnTo>
                <a:cubicBezTo>
                  <a:pt x="79082" y="172681"/>
                  <a:pt x="80661" y="175236"/>
                  <a:pt x="80661" y="178294"/>
                </a:cubicBezTo>
                <a:cubicBezTo>
                  <a:pt x="80661" y="183638"/>
                  <a:pt x="83619" y="188410"/>
                  <a:pt x="88391" y="190763"/>
                </a:cubicBezTo>
                <a:lnTo>
                  <a:pt x="91382" y="192242"/>
                </a:lnTo>
                <a:cubicBezTo>
                  <a:pt x="93063" y="193082"/>
                  <a:pt x="94105" y="194762"/>
                  <a:pt x="94105" y="196644"/>
                </a:cubicBezTo>
                <a:cubicBezTo>
                  <a:pt x="94105" y="203097"/>
                  <a:pt x="99348" y="208340"/>
                  <a:pt x="105800" y="208340"/>
                </a:cubicBezTo>
                <a:lnTo>
                  <a:pt x="108993" y="208340"/>
                </a:lnTo>
                <a:cubicBezTo>
                  <a:pt x="110774" y="208340"/>
                  <a:pt x="112589" y="207903"/>
                  <a:pt x="114203" y="207130"/>
                </a:cubicBezTo>
                <a:lnTo>
                  <a:pt x="124151" y="202156"/>
                </a:lnTo>
                <a:lnTo>
                  <a:pt x="130032" y="206055"/>
                </a:lnTo>
                <a:cubicBezTo>
                  <a:pt x="132284" y="207567"/>
                  <a:pt x="134906" y="208374"/>
                  <a:pt x="137628" y="208374"/>
                </a:cubicBezTo>
                <a:cubicBezTo>
                  <a:pt x="145190" y="208374"/>
                  <a:pt x="151340" y="202257"/>
                  <a:pt x="151340" y="194695"/>
                </a:cubicBezTo>
                <a:lnTo>
                  <a:pt x="151340" y="189586"/>
                </a:lnTo>
                <a:lnTo>
                  <a:pt x="154701" y="186226"/>
                </a:lnTo>
                <a:lnTo>
                  <a:pt x="154701" y="176748"/>
                </a:lnTo>
                <a:lnTo>
                  <a:pt x="153726" y="175773"/>
                </a:lnTo>
                <a:cubicBezTo>
                  <a:pt x="152382" y="174429"/>
                  <a:pt x="151340" y="172244"/>
                  <a:pt x="151340" y="170732"/>
                </a:cubicBezTo>
                <a:cubicBezTo>
                  <a:pt x="151340" y="168279"/>
                  <a:pt x="152684" y="166094"/>
                  <a:pt x="154869" y="165019"/>
                </a:cubicBezTo>
                <a:lnTo>
                  <a:pt x="156045" y="164414"/>
                </a:lnTo>
                <a:cubicBezTo>
                  <a:pt x="161322" y="161691"/>
                  <a:pt x="164683" y="156280"/>
                  <a:pt x="164683" y="150264"/>
                </a:cubicBezTo>
                <a:cubicBezTo>
                  <a:pt x="164683" y="142030"/>
                  <a:pt x="158398" y="135275"/>
                  <a:pt x="150332" y="134535"/>
                </a:cubicBezTo>
                <a:lnTo>
                  <a:pt x="149727" y="132754"/>
                </a:lnTo>
                <a:cubicBezTo>
                  <a:pt x="148181" y="128083"/>
                  <a:pt x="145055" y="124050"/>
                  <a:pt x="141022" y="121327"/>
                </a:cubicBezTo>
                <a:cubicBezTo>
                  <a:pt x="137393" y="118907"/>
                  <a:pt x="133124" y="117630"/>
                  <a:pt x="128755" y="117630"/>
                </a:cubicBezTo>
                <a:lnTo>
                  <a:pt x="99146" y="117630"/>
                </a:lnTo>
                <a:cubicBezTo>
                  <a:pt x="97802" y="117630"/>
                  <a:pt x="96558" y="117126"/>
                  <a:pt x="95583" y="116152"/>
                </a:cubicBezTo>
                <a:cubicBezTo>
                  <a:pt x="94609" y="115210"/>
                  <a:pt x="94105" y="113933"/>
                  <a:pt x="94105" y="112589"/>
                </a:cubicBezTo>
                <a:cubicBezTo>
                  <a:pt x="94105" y="109799"/>
                  <a:pt x="96356" y="107548"/>
                  <a:pt x="99146" y="107548"/>
                </a:cubicBezTo>
                <a:lnTo>
                  <a:pt x="105027" y="107548"/>
                </a:lnTo>
                <a:cubicBezTo>
                  <a:pt x="110102" y="107548"/>
                  <a:pt x="114270" y="103380"/>
                  <a:pt x="114270" y="98137"/>
                </a:cubicBezTo>
                <a:cubicBezTo>
                  <a:pt x="114270" y="94272"/>
                  <a:pt x="111951" y="90878"/>
                  <a:pt x="108388" y="89433"/>
                </a:cubicBezTo>
                <a:lnTo>
                  <a:pt x="100087" y="86139"/>
                </a:lnTo>
                <a:cubicBezTo>
                  <a:pt x="98474" y="85500"/>
                  <a:pt x="97465" y="83988"/>
                  <a:pt x="97465" y="82274"/>
                </a:cubicBezTo>
                <a:cubicBezTo>
                  <a:pt x="97465" y="80594"/>
                  <a:pt x="98474" y="79081"/>
                  <a:pt x="99986" y="78409"/>
                </a:cubicBezTo>
                <a:lnTo>
                  <a:pt x="120992" y="69402"/>
                </a:lnTo>
                <a:lnTo>
                  <a:pt x="120992" y="62815"/>
                </a:lnTo>
                <a:cubicBezTo>
                  <a:pt x="120992" y="61504"/>
                  <a:pt x="122033" y="60462"/>
                  <a:pt x="123479" y="60462"/>
                </a:cubicBezTo>
                <a:cubicBezTo>
                  <a:pt x="124554" y="60462"/>
                  <a:pt x="125529" y="61168"/>
                  <a:pt x="125865" y="62176"/>
                </a:cubicBezTo>
                <a:lnTo>
                  <a:pt x="126066" y="62781"/>
                </a:lnTo>
                <a:cubicBezTo>
                  <a:pt x="127612" y="67419"/>
                  <a:pt x="131948" y="70545"/>
                  <a:pt x="136855" y="70545"/>
                </a:cubicBezTo>
                <a:lnTo>
                  <a:pt x="136922" y="70545"/>
                </a:lnTo>
                <a:cubicBezTo>
                  <a:pt x="140753" y="70545"/>
                  <a:pt x="144282" y="68662"/>
                  <a:pt x="146366" y="65470"/>
                </a:cubicBezTo>
                <a:lnTo>
                  <a:pt x="154197" y="53740"/>
                </a:lnTo>
                <a:cubicBezTo>
                  <a:pt x="155575" y="51623"/>
                  <a:pt x="157961" y="50379"/>
                  <a:pt x="160482" y="50379"/>
                </a:cubicBezTo>
                <a:cubicBezTo>
                  <a:pt x="168380" y="50379"/>
                  <a:pt x="174799" y="43960"/>
                  <a:pt x="174799" y="36062"/>
                </a:cubicBezTo>
                <a:cubicBezTo>
                  <a:pt x="174799" y="31256"/>
                  <a:pt x="172413" y="26820"/>
                  <a:pt x="168413" y="24165"/>
                </a:cubicBezTo>
                <a:lnTo>
                  <a:pt x="168077" y="23963"/>
                </a:lnTo>
                <a:cubicBezTo>
                  <a:pt x="165994" y="22518"/>
                  <a:pt x="164716" y="20165"/>
                  <a:pt x="164716" y="17645"/>
                </a:cubicBezTo>
                <a:lnTo>
                  <a:pt x="164716" y="13443"/>
                </a:lnTo>
                <a:cubicBezTo>
                  <a:pt x="164716" y="6050"/>
                  <a:pt x="158667" y="0"/>
                  <a:pt x="151273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12" name="Google Shape;836;p49"/>
          <p:cNvGrpSpPr/>
          <p:nvPr/>
        </p:nvGrpSpPr>
        <p:grpSpPr>
          <a:xfrm>
            <a:off x="1277280" y="2629440"/>
            <a:ext cx="785520" cy="914400"/>
            <a:chOff x="1277280" y="2629440"/>
            <a:chExt cx="785520" cy="914400"/>
          </a:xfrm>
        </p:grpSpPr>
        <p:sp>
          <p:nvSpPr>
            <p:cNvPr id="713" name="Google Shape;837;p49"/>
            <p:cNvSpPr/>
            <p:nvPr/>
          </p:nvSpPr>
          <p:spPr>
            <a:xfrm>
              <a:off x="1277280" y="2629440"/>
              <a:ext cx="785520" cy="914400"/>
            </a:xfrm>
            <a:custGeom>
              <a:avLst/>
              <a:gdLst/>
              <a:ahLst/>
              <a:rect l="l" t="t" r="r" b="b"/>
              <a:pathLst>
                <a:path w="179247" h="208647">
                  <a:moveTo>
                    <a:pt x="74753" y="7016"/>
                  </a:moveTo>
                  <a:cubicBezTo>
                    <a:pt x="74844" y="7016"/>
                    <a:pt x="74935" y="7016"/>
                    <a:pt x="75026" y="7017"/>
                  </a:cubicBezTo>
                  <a:cubicBezTo>
                    <a:pt x="77766" y="7343"/>
                    <a:pt x="80376" y="8452"/>
                    <a:pt x="82496" y="10246"/>
                  </a:cubicBezTo>
                  <a:cubicBezTo>
                    <a:pt x="83214" y="10736"/>
                    <a:pt x="83997" y="11225"/>
                    <a:pt x="84779" y="11747"/>
                  </a:cubicBezTo>
                  <a:cubicBezTo>
                    <a:pt x="87650" y="13313"/>
                    <a:pt x="90847" y="14226"/>
                    <a:pt x="94109" y="14487"/>
                  </a:cubicBezTo>
                  <a:cubicBezTo>
                    <a:pt x="96033" y="14683"/>
                    <a:pt x="97893" y="15107"/>
                    <a:pt x="99687" y="15694"/>
                  </a:cubicBezTo>
                  <a:cubicBezTo>
                    <a:pt x="100600" y="16085"/>
                    <a:pt x="101448" y="16411"/>
                    <a:pt x="101024" y="20685"/>
                  </a:cubicBezTo>
                  <a:cubicBezTo>
                    <a:pt x="100959" y="22120"/>
                    <a:pt x="100926" y="23588"/>
                    <a:pt x="100992" y="24990"/>
                  </a:cubicBezTo>
                  <a:cubicBezTo>
                    <a:pt x="101155" y="29525"/>
                    <a:pt x="100926" y="31025"/>
                    <a:pt x="99100" y="31906"/>
                  </a:cubicBezTo>
                  <a:cubicBezTo>
                    <a:pt x="97925" y="32232"/>
                    <a:pt x="96751" y="32460"/>
                    <a:pt x="95577" y="32558"/>
                  </a:cubicBezTo>
                  <a:cubicBezTo>
                    <a:pt x="91075" y="33145"/>
                    <a:pt x="82757" y="34287"/>
                    <a:pt x="83540" y="41953"/>
                  </a:cubicBezTo>
                  <a:cubicBezTo>
                    <a:pt x="83670" y="43160"/>
                    <a:pt x="83997" y="44301"/>
                    <a:pt x="84486" y="45345"/>
                  </a:cubicBezTo>
                  <a:cubicBezTo>
                    <a:pt x="84845" y="46291"/>
                    <a:pt x="84877" y="46454"/>
                    <a:pt x="84845" y="46813"/>
                  </a:cubicBezTo>
                  <a:cubicBezTo>
                    <a:pt x="84649" y="47433"/>
                    <a:pt x="84388" y="48053"/>
                    <a:pt x="84062" y="48575"/>
                  </a:cubicBezTo>
                  <a:cubicBezTo>
                    <a:pt x="83312" y="49879"/>
                    <a:pt x="82757" y="51347"/>
                    <a:pt x="82496" y="52848"/>
                  </a:cubicBezTo>
                  <a:cubicBezTo>
                    <a:pt x="81615" y="59307"/>
                    <a:pt x="86019" y="62177"/>
                    <a:pt x="89216" y="64363"/>
                  </a:cubicBezTo>
                  <a:cubicBezTo>
                    <a:pt x="90912" y="65374"/>
                    <a:pt x="92510" y="66646"/>
                    <a:pt x="93848" y="68114"/>
                  </a:cubicBezTo>
                  <a:cubicBezTo>
                    <a:pt x="94239" y="68538"/>
                    <a:pt x="94663" y="68864"/>
                    <a:pt x="95218" y="69092"/>
                  </a:cubicBezTo>
                  <a:cubicBezTo>
                    <a:pt x="100861" y="71376"/>
                    <a:pt x="102003" y="75551"/>
                    <a:pt x="103471" y="80901"/>
                  </a:cubicBezTo>
                  <a:cubicBezTo>
                    <a:pt x="105004" y="86414"/>
                    <a:pt x="106700" y="92611"/>
                    <a:pt x="113713" y="96754"/>
                  </a:cubicBezTo>
                  <a:cubicBezTo>
                    <a:pt x="114561" y="97341"/>
                    <a:pt x="115442" y="97961"/>
                    <a:pt x="116192" y="98646"/>
                  </a:cubicBezTo>
                  <a:cubicBezTo>
                    <a:pt x="118548" y="101130"/>
                    <a:pt x="121797" y="102594"/>
                    <a:pt x="125276" y="102594"/>
                  </a:cubicBezTo>
                  <a:cubicBezTo>
                    <a:pt x="125315" y="102594"/>
                    <a:pt x="125353" y="102593"/>
                    <a:pt x="125391" y="102593"/>
                  </a:cubicBezTo>
                  <a:lnTo>
                    <a:pt x="159185" y="123568"/>
                  </a:lnTo>
                  <a:lnTo>
                    <a:pt x="159512" y="123372"/>
                  </a:lnTo>
                  <a:cubicBezTo>
                    <a:pt x="160392" y="123926"/>
                    <a:pt x="161306" y="124546"/>
                    <a:pt x="162186" y="125166"/>
                  </a:cubicBezTo>
                  <a:lnTo>
                    <a:pt x="162643" y="125492"/>
                  </a:lnTo>
                  <a:cubicBezTo>
                    <a:pt x="166068" y="127286"/>
                    <a:pt x="168808" y="130092"/>
                    <a:pt x="170570" y="133517"/>
                  </a:cubicBezTo>
                  <a:cubicBezTo>
                    <a:pt x="171287" y="135833"/>
                    <a:pt x="171059" y="138866"/>
                    <a:pt x="169167" y="139845"/>
                  </a:cubicBezTo>
                  <a:cubicBezTo>
                    <a:pt x="168987" y="139935"/>
                    <a:pt x="168814" y="139996"/>
                    <a:pt x="168619" y="139996"/>
                  </a:cubicBezTo>
                  <a:cubicBezTo>
                    <a:pt x="167968" y="139996"/>
                    <a:pt x="167079" y="139316"/>
                    <a:pt x="164894" y="136779"/>
                  </a:cubicBezTo>
                  <a:cubicBezTo>
                    <a:pt x="163981" y="135702"/>
                    <a:pt x="163067" y="134691"/>
                    <a:pt x="161991" y="133745"/>
                  </a:cubicBezTo>
                  <a:cubicBezTo>
                    <a:pt x="159233" y="130893"/>
                    <a:pt x="155398" y="129272"/>
                    <a:pt x="151413" y="129272"/>
                  </a:cubicBezTo>
                  <a:cubicBezTo>
                    <a:pt x="151296" y="129272"/>
                    <a:pt x="151180" y="129273"/>
                    <a:pt x="151063" y="129276"/>
                  </a:cubicBezTo>
                  <a:cubicBezTo>
                    <a:pt x="148812" y="129570"/>
                    <a:pt x="146855" y="130809"/>
                    <a:pt x="145648" y="132701"/>
                  </a:cubicBezTo>
                  <a:cubicBezTo>
                    <a:pt x="143658" y="135637"/>
                    <a:pt x="143528" y="139519"/>
                    <a:pt x="145322" y="142552"/>
                  </a:cubicBezTo>
                  <a:cubicBezTo>
                    <a:pt x="146366" y="144151"/>
                    <a:pt x="147736" y="145553"/>
                    <a:pt x="149302" y="146597"/>
                  </a:cubicBezTo>
                  <a:cubicBezTo>
                    <a:pt x="150052" y="147087"/>
                    <a:pt x="150737" y="147706"/>
                    <a:pt x="151357" y="148359"/>
                  </a:cubicBezTo>
                  <a:cubicBezTo>
                    <a:pt x="153020" y="150610"/>
                    <a:pt x="153640" y="153415"/>
                    <a:pt x="153053" y="156155"/>
                  </a:cubicBezTo>
                  <a:cubicBezTo>
                    <a:pt x="152857" y="157003"/>
                    <a:pt x="152857" y="157003"/>
                    <a:pt x="151357" y="157329"/>
                  </a:cubicBezTo>
                  <a:cubicBezTo>
                    <a:pt x="148780" y="157558"/>
                    <a:pt x="146496" y="159025"/>
                    <a:pt x="145191" y="161276"/>
                  </a:cubicBezTo>
                  <a:cubicBezTo>
                    <a:pt x="144572" y="162516"/>
                    <a:pt x="144213" y="163755"/>
                    <a:pt x="144017" y="165093"/>
                  </a:cubicBezTo>
                  <a:lnTo>
                    <a:pt x="143919" y="165484"/>
                  </a:lnTo>
                  <a:cubicBezTo>
                    <a:pt x="142941" y="170410"/>
                    <a:pt x="140135" y="176086"/>
                    <a:pt x="136841" y="176966"/>
                  </a:cubicBezTo>
                  <a:cubicBezTo>
                    <a:pt x="136523" y="177012"/>
                    <a:pt x="136198" y="177036"/>
                    <a:pt x="135872" y="177036"/>
                  </a:cubicBezTo>
                  <a:cubicBezTo>
                    <a:pt x="135497" y="177036"/>
                    <a:pt x="135120" y="177004"/>
                    <a:pt x="134753" y="176934"/>
                  </a:cubicBezTo>
                  <a:cubicBezTo>
                    <a:pt x="134108" y="176807"/>
                    <a:pt x="133458" y="176744"/>
                    <a:pt x="132809" y="176744"/>
                  </a:cubicBezTo>
                  <a:cubicBezTo>
                    <a:pt x="131292" y="176744"/>
                    <a:pt x="129786" y="177087"/>
                    <a:pt x="128392" y="177749"/>
                  </a:cubicBezTo>
                  <a:cubicBezTo>
                    <a:pt x="123369" y="180489"/>
                    <a:pt x="124869" y="186230"/>
                    <a:pt x="125783" y="189656"/>
                  </a:cubicBezTo>
                  <a:cubicBezTo>
                    <a:pt x="126141" y="190765"/>
                    <a:pt x="126370" y="191906"/>
                    <a:pt x="126435" y="193048"/>
                  </a:cubicBezTo>
                  <a:cubicBezTo>
                    <a:pt x="126239" y="194092"/>
                    <a:pt x="125881" y="195168"/>
                    <a:pt x="125326" y="196147"/>
                  </a:cubicBezTo>
                  <a:cubicBezTo>
                    <a:pt x="124902" y="197060"/>
                    <a:pt x="124510" y="198006"/>
                    <a:pt x="124184" y="198985"/>
                  </a:cubicBezTo>
                  <a:cubicBezTo>
                    <a:pt x="124021" y="199572"/>
                    <a:pt x="123858" y="200126"/>
                    <a:pt x="123760" y="200714"/>
                  </a:cubicBezTo>
                  <a:cubicBezTo>
                    <a:pt x="123662" y="201040"/>
                    <a:pt x="123597" y="201464"/>
                    <a:pt x="123532" y="201562"/>
                  </a:cubicBezTo>
                  <a:cubicBezTo>
                    <a:pt x="123279" y="201688"/>
                    <a:pt x="123026" y="201736"/>
                    <a:pt x="122758" y="201736"/>
                  </a:cubicBezTo>
                  <a:cubicBezTo>
                    <a:pt x="122680" y="201736"/>
                    <a:pt x="122601" y="201732"/>
                    <a:pt x="122521" y="201725"/>
                  </a:cubicBezTo>
                  <a:cubicBezTo>
                    <a:pt x="119063" y="201464"/>
                    <a:pt x="115801" y="199898"/>
                    <a:pt x="113420" y="197289"/>
                  </a:cubicBezTo>
                  <a:lnTo>
                    <a:pt x="113061" y="196865"/>
                  </a:lnTo>
                  <a:cubicBezTo>
                    <a:pt x="111528" y="194875"/>
                    <a:pt x="109342" y="193439"/>
                    <a:pt x="106896" y="192787"/>
                  </a:cubicBezTo>
                  <a:cubicBezTo>
                    <a:pt x="105982" y="192559"/>
                    <a:pt x="105036" y="192330"/>
                    <a:pt x="104058" y="192232"/>
                  </a:cubicBezTo>
                  <a:cubicBezTo>
                    <a:pt x="103112" y="192135"/>
                    <a:pt x="102166" y="191906"/>
                    <a:pt x="101285" y="191482"/>
                  </a:cubicBezTo>
                  <a:cubicBezTo>
                    <a:pt x="100111" y="190797"/>
                    <a:pt x="99034" y="190014"/>
                    <a:pt x="97893" y="189199"/>
                  </a:cubicBezTo>
                  <a:cubicBezTo>
                    <a:pt x="95414" y="187209"/>
                    <a:pt x="92576" y="185643"/>
                    <a:pt x="89542" y="184665"/>
                  </a:cubicBezTo>
                  <a:cubicBezTo>
                    <a:pt x="88955" y="184502"/>
                    <a:pt x="88335" y="184404"/>
                    <a:pt x="87781" y="184273"/>
                  </a:cubicBezTo>
                  <a:cubicBezTo>
                    <a:pt x="87193" y="184175"/>
                    <a:pt x="86639" y="184012"/>
                    <a:pt x="86117" y="183849"/>
                  </a:cubicBezTo>
                  <a:cubicBezTo>
                    <a:pt x="84421" y="183262"/>
                    <a:pt x="83442" y="181501"/>
                    <a:pt x="83866" y="179739"/>
                  </a:cubicBezTo>
                  <a:cubicBezTo>
                    <a:pt x="84029" y="177129"/>
                    <a:pt x="85823" y="174879"/>
                    <a:pt x="88335" y="174161"/>
                  </a:cubicBezTo>
                  <a:cubicBezTo>
                    <a:pt x="89053" y="174031"/>
                    <a:pt x="89770" y="173867"/>
                    <a:pt x="90521" y="173704"/>
                  </a:cubicBezTo>
                  <a:cubicBezTo>
                    <a:pt x="91673" y="173313"/>
                    <a:pt x="92878" y="173130"/>
                    <a:pt x="94094" y="173130"/>
                  </a:cubicBezTo>
                  <a:cubicBezTo>
                    <a:pt x="94805" y="173130"/>
                    <a:pt x="95519" y="173193"/>
                    <a:pt x="96229" y="173313"/>
                  </a:cubicBezTo>
                  <a:cubicBezTo>
                    <a:pt x="96881" y="173541"/>
                    <a:pt x="97436" y="173867"/>
                    <a:pt x="98023" y="174292"/>
                  </a:cubicBezTo>
                  <a:cubicBezTo>
                    <a:pt x="99840" y="175630"/>
                    <a:pt x="102031" y="176315"/>
                    <a:pt x="104291" y="176315"/>
                  </a:cubicBezTo>
                  <a:cubicBezTo>
                    <a:pt x="104344" y="176315"/>
                    <a:pt x="104397" y="176315"/>
                    <a:pt x="104449" y="176314"/>
                  </a:cubicBezTo>
                  <a:cubicBezTo>
                    <a:pt x="109179" y="175825"/>
                    <a:pt x="113876" y="174879"/>
                    <a:pt x="118411" y="173509"/>
                  </a:cubicBezTo>
                  <a:lnTo>
                    <a:pt x="120400" y="172987"/>
                  </a:lnTo>
                  <a:cubicBezTo>
                    <a:pt x="121118" y="172758"/>
                    <a:pt x="121836" y="172595"/>
                    <a:pt x="122553" y="172497"/>
                  </a:cubicBezTo>
                  <a:cubicBezTo>
                    <a:pt x="124869" y="172171"/>
                    <a:pt x="127120" y="171388"/>
                    <a:pt x="129142" y="170214"/>
                  </a:cubicBezTo>
                  <a:cubicBezTo>
                    <a:pt x="131948" y="168159"/>
                    <a:pt x="134231" y="165517"/>
                    <a:pt x="135764" y="162451"/>
                  </a:cubicBezTo>
                  <a:cubicBezTo>
                    <a:pt x="136156" y="161831"/>
                    <a:pt x="136515" y="161244"/>
                    <a:pt x="136906" y="160656"/>
                  </a:cubicBezTo>
                  <a:cubicBezTo>
                    <a:pt x="139483" y="156709"/>
                    <a:pt x="136873" y="150838"/>
                    <a:pt x="133742" y="144640"/>
                  </a:cubicBezTo>
                  <a:lnTo>
                    <a:pt x="132796" y="142748"/>
                  </a:lnTo>
                  <a:cubicBezTo>
                    <a:pt x="132126" y="140374"/>
                    <a:pt x="129895" y="138710"/>
                    <a:pt x="127452" y="138710"/>
                  </a:cubicBezTo>
                  <a:cubicBezTo>
                    <a:pt x="127277" y="138710"/>
                    <a:pt x="127101" y="138718"/>
                    <a:pt x="126924" y="138736"/>
                  </a:cubicBezTo>
                  <a:cubicBezTo>
                    <a:pt x="126851" y="138743"/>
                    <a:pt x="126776" y="138747"/>
                    <a:pt x="126701" y="138747"/>
                  </a:cubicBezTo>
                  <a:cubicBezTo>
                    <a:pt x="126440" y="138747"/>
                    <a:pt x="126173" y="138699"/>
                    <a:pt x="125946" y="138573"/>
                  </a:cubicBezTo>
                  <a:cubicBezTo>
                    <a:pt x="123434" y="137431"/>
                    <a:pt x="121379" y="135474"/>
                    <a:pt x="120107" y="133027"/>
                  </a:cubicBezTo>
                  <a:cubicBezTo>
                    <a:pt x="119454" y="132049"/>
                    <a:pt x="118769" y="131005"/>
                    <a:pt x="117954" y="129929"/>
                  </a:cubicBezTo>
                  <a:cubicBezTo>
                    <a:pt x="115442" y="126928"/>
                    <a:pt x="112441" y="124416"/>
                    <a:pt x="109114" y="122426"/>
                  </a:cubicBezTo>
                  <a:cubicBezTo>
                    <a:pt x="107287" y="121284"/>
                    <a:pt x="105526" y="119979"/>
                    <a:pt x="103895" y="118577"/>
                  </a:cubicBezTo>
                  <a:cubicBezTo>
                    <a:pt x="101750" y="116861"/>
                    <a:pt x="99060" y="115923"/>
                    <a:pt x="96309" y="115923"/>
                  </a:cubicBezTo>
                  <a:cubicBezTo>
                    <a:pt x="96130" y="115923"/>
                    <a:pt x="95951" y="115927"/>
                    <a:pt x="95772" y="115935"/>
                  </a:cubicBezTo>
                  <a:cubicBezTo>
                    <a:pt x="95636" y="115941"/>
                    <a:pt x="95500" y="115944"/>
                    <a:pt x="95364" y="115944"/>
                  </a:cubicBezTo>
                  <a:cubicBezTo>
                    <a:pt x="94131" y="115944"/>
                    <a:pt x="92912" y="115677"/>
                    <a:pt x="91825" y="115119"/>
                  </a:cubicBezTo>
                  <a:cubicBezTo>
                    <a:pt x="91499" y="114858"/>
                    <a:pt x="91173" y="114597"/>
                    <a:pt x="90847" y="114304"/>
                  </a:cubicBezTo>
                  <a:cubicBezTo>
                    <a:pt x="90521" y="114010"/>
                    <a:pt x="90227" y="113716"/>
                    <a:pt x="89836" y="113456"/>
                  </a:cubicBezTo>
                  <a:cubicBezTo>
                    <a:pt x="89020" y="112836"/>
                    <a:pt x="88139" y="112216"/>
                    <a:pt x="87259" y="111694"/>
                  </a:cubicBezTo>
                  <a:cubicBezTo>
                    <a:pt x="86280" y="111107"/>
                    <a:pt x="85367" y="110454"/>
                    <a:pt x="84519" y="109704"/>
                  </a:cubicBezTo>
                  <a:cubicBezTo>
                    <a:pt x="83964" y="109084"/>
                    <a:pt x="83409" y="108432"/>
                    <a:pt x="82920" y="107747"/>
                  </a:cubicBezTo>
                  <a:cubicBezTo>
                    <a:pt x="82105" y="106605"/>
                    <a:pt x="81224" y="105529"/>
                    <a:pt x="80245" y="104550"/>
                  </a:cubicBezTo>
                  <a:lnTo>
                    <a:pt x="79332" y="103702"/>
                  </a:lnTo>
                  <a:cubicBezTo>
                    <a:pt x="75548" y="100114"/>
                    <a:pt x="71666" y="96395"/>
                    <a:pt x="67589" y="92938"/>
                  </a:cubicBezTo>
                  <a:cubicBezTo>
                    <a:pt x="62859" y="88893"/>
                    <a:pt x="58357" y="84359"/>
                    <a:pt x="57053" y="78976"/>
                  </a:cubicBezTo>
                  <a:cubicBezTo>
                    <a:pt x="56792" y="77802"/>
                    <a:pt x="56596" y="76595"/>
                    <a:pt x="56465" y="75356"/>
                  </a:cubicBezTo>
                  <a:cubicBezTo>
                    <a:pt x="56302" y="73235"/>
                    <a:pt x="55911" y="71148"/>
                    <a:pt x="55259" y="69158"/>
                  </a:cubicBezTo>
                  <a:cubicBezTo>
                    <a:pt x="53562" y="64787"/>
                    <a:pt x="50235" y="61264"/>
                    <a:pt x="45962" y="59307"/>
                  </a:cubicBezTo>
                  <a:cubicBezTo>
                    <a:pt x="45734" y="59176"/>
                    <a:pt x="45407" y="58915"/>
                    <a:pt x="45016" y="58654"/>
                  </a:cubicBezTo>
                  <a:cubicBezTo>
                    <a:pt x="42039" y="56631"/>
                    <a:pt x="38763" y="54425"/>
                    <a:pt x="35958" y="54425"/>
                  </a:cubicBezTo>
                  <a:cubicBezTo>
                    <a:pt x="34829" y="54425"/>
                    <a:pt x="33776" y="54782"/>
                    <a:pt x="32849" y="55653"/>
                  </a:cubicBezTo>
                  <a:cubicBezTo>
                    <a:pt x="31707" y="56795"/>
                    <a:pt x="30631" y="58034"/>
                    <a:pt x="29652" y="59339"/>
                  </a:cubicBezTo>
                  <a:cubicBezTo>
                    <a:pt x="28380" y="61003"/>
                    <a:pt x="26912" y="62569"/>
                    <a:pt x="25281" y="63873"/>
                  </a:cubicBezTo>
                  <a:cubicBezTo>
                    <a:pt x="22943" y="65399"/>
                    <a:pt x="20791" y="66071"/>
                    <a:pt x="19665" y="66071"/>
                  </a:cubicBezTo>
                  <a:cubicBezTo>
                    <a:pt x="19298" y="66071"/>
                    <a:pt x="19040" y="65999"/>
                    <a:pt x="18920" y="65863"/>
                  </a:cubicBezTo>
                  <a:cubicBezTo>
                    <a:pt x="13603" y="59796"/>
                    <a:pt x="8547" y="53207"/>
                    <a:pt x="7405" y="46193"/>
                  </a:cubicBezTo>
                  <a:cubicBezTo>
                    <a:pt x="7079" y="44725"/>
                    <a:pt x="7112" y="43192"/>
                    <a:pt x="7634" y="41757"/>
                  </a:cubicBezTo>
                  <a:cubicBezTo>
                    <a:pt x="7992" y="41137"/>
                    <a:pt x="8482" y="40615"/>
                    <a:pt x="9004" y="40159"/>
                  </a:cubicBezTo>
                  <a:cubicBezTo>
                    <a:pt x="10504" y="38919"/>
                    <a:pt x="11613" y="37288"/>
                    <a:pt x="12266" y="35396"/>
                  </a:cubicBezTo>
                  <a:cubicBezTo>
                    <a:pt x="12722" y="33439"/>
                    <a:pt x="12624" y="31351"/>
                    <a:pt x="11972" y="29459"/>
                  </a:cubicBezTo>
                  <a:cubicBezTo>
                    <a:pt x="11744" y="28709"/>
                    <a:pt x="11613" y="27894"/>
                    <a:pt x="11646" y="27111"/>
                  </a:cubicBezTo>
                  <a:cubicBezTo>
                    <a:pt x="11809" y="26393"/>
                    <a:pt x="12559" y="25806"/>
                    <a:pt x="15788" y="25317"/>
                  </a:cubicBezTo>
                  <a:cubicBezTo>
                    <a:pt x="21236" y="24566"/>
                    <a:pt x="26194" y="21663"/>
                    <a:pt x="29587" y="17260"/>
                  </a:cubicBezTo>
                  <a:cubicBezTo>
                    <a:pt x="29869" y="16977"/>
                    <a:pt x="30041" y="16811"/>
                    <a:pt x="30331" y="16811"/>
                  </a:cubicBezTo>
                  <a:cubicBezTo>
                    <a:pt x="30711" y="16811"/>
                    <a:pt x="31292" y="17097"/>
                    <a:pt x="32588" y="17781"/>
                  </a:cubicBezTo>
                  <a:cubicBezTo>
                    <a:pt x="34253" y="18974"/>
                    <a:pt x="36217" y="19571"/>
                    <a:pt x="38202" y="19571"/>
                  </a:cubicBezTo>
                  <a:cubicBezTo>
                    <a:pt x="39365" y="19571"/>
                    <a:pt x="40535" y="19366"/>
                    <a:pt x="41656" y="18956"/>
                  </a:cubicBezTo>
                  <a:cubicBezTo>
                    <a:pt x="42732" y="18466"/>
                    <a:pt x="43744" y="17814"/>
                    <a:pt x="44657" y="17064"/>
                  </a:cubicBezTo>
                  <a:cubicBezTo>
                    <a:pt x="45212" y="16509"/>
                    <a:pt x="45864" y="16118"/>
                    <a:pt x="46647" y="15922"/>
                  </a:cubicBezTo>
                  <a:cubicBezTo>
                    <a:pt x="47234" y="15922"/>
                    <a:pt x="47821" y="15922"/>
                    <a:pt x="48441" y="15987"/>
                  </a:cubicBezTo>
                  <a:cubicBezTo>
                    <a:pt x="49041" y="16104"/>
                    <a:pt x="49646" y="16162"/>
                    <a:pt x="50249" y="16162"/>
                  </a:cubicBezTo>
                  <a:cubicBezTo>
                    <a:pt x="52171" y="16162"/>
                    <a:pt x="54069" y="15579"/>
                    <a:pt x="55683" y="14487"/>
                  </a:cubicBezTo>
                  <a:cubicBezTo>
                    <a:pt x="56726" y="13671"/>
                    <a:pt x="57640" y="12725"/>
                    <a:pt x="58455" y="11714"/>
                  </a:cubicBezTo>
                  <a:cubicBezTo>
                    <a:pt x="59173" y="10736"/>
                    <a:pt x="60054" y="9920"/>
                    <a:pt x="61130" y="9398"/>
                  </a:cubicBezTo>
                  <a:cubicBezTo>
                    <a:pt x="65481" y="7831"/>
                    <a:pt x="70114" y="7016"/>
                    <a:pt x="74753" y="7016"/>
                  </a:cubicBezTo>
                  <a:close/>
                  <a:moveTo>
                    <a:pt x="74779" y="0"/>
                  </a:moveTo>
                  <a:cubicBezTo>
                    <a:pt x="69427" y="0"/>
                    <a:pt x="64114" y="883"/>
                    <a:pt x="59075" y="2678"/>
                  </a:cubicBezTo>
                  <a:cubicBezTo>
                    <a:pt x="56759" y="3527"/>
                    <a:pt x="54704" y="5060"/>
                    <a:pt x="53236" y="7082"/>
                  </a:cubicBezTo>
                  <a:cubicBezTo>
                    <a:pt x="52714" y="7735"/>
                    <a:pt x="52094" y="8322"/>
                    <a:pt x="51442" y="8909"/>
                  </a:cubicBezTo>
                  <a:cubicBezTo>
                    <a:pt x="51247" y="9068"/>
                    <a:pt x="50956" y="9122"/>
                    <a:pt x="50506" y="9122"/>
                  </a:cubicBezTo>
                  <a:cubicBezTo>
                    <a:pt x="50127" y="9122"/>
                    <a:pt x="49636" y="9084"/>
                    <a:pt x="48995" y="9039"/>
                  </a:cubicBezTo>
                  <a:cubicBezTo>
                    <a:pt x="48310" y="8966"/>
                    <a:pt x="47625" y="8929"/>
                    <a:pt x="46927" y="8929"/>
                  </a:cubicBezTo>
                  <a:cubicBezTo>
                    <a:pt x="46694" y="8929"/>
                    <a:pt x="46459" y="8933"/>
                    <a:pt x="46223" y="8941"/>
                  </a:cubicBezTo>
                  <a:cubicBezTo>
                    <a:pt x="44070" y="9137"/>
                    <a:pt x="42047" y="10051"/>
                    <a:pt x="40416" y="11518"/>
                  </a:cubicBezTo>
                  <a:cubicBezTo>
                    <a:pt x="39927" y="11910"/>
                    <a:pt x="39373" y="12301"/>
                    <a:pt x="38818" y="12562"/>
                  </a:cubicBezTo>
                  <a:cubicBezTo>
                    <a:pt x="38692" y="12618"/>
                    <a:pt x="38556" y="12646"/>
                    <a:pt x="38404" y="12646"/>
                  </a:cubicBezTo>
                  <a:cubicBezTo>
                    <a:pt x="37847" y="12646"/>
                    <a:pt x="37080" y="12276"/>
                    <a:pt x="35850" y="11584"/>
                  </a:cubicBezTo>
                  <a:cubicBezTo>
                    <a:pt x="34308" y="10409"/>
                    <a:pt x="32482" y="9829"/>
                    <a:pt x="30667" y="9829"/>
                  </a:cubicBezTo>
                  <a:cubicBezTo>
                    <a:pt x="28449" y="9829"/>
                    <a:pt x="26246" y="10695"/>
                    <a:pt x="24596" y="12399"/>
                  </a:cubicBezTo>
                  <a:cubicBezTo>
                    <a:pt x="20877" y="16248"/>
                    <a:pt x="19475" y="17684"/>
                    <a:pt x="14679" y="18434"/>
                  </a:cubicBezTo>
                  <a:cubicBezTo>
                    <a:pt x="12102" y="18858"/>
                    <a:pt x="6100" y="19804"/>
                    <a:pt x="4861" y="25675"/>
                  </a:cubicBezTo>
                  <a:cubicBezTo>
                    <a:pt x="4535" y="27502"/>
                    <a:pt x="4698" y="29361"/>
                    <a:pt x="5252" y="31156"/>
                  </a:cubicBezTo>
                  <a:cubicBezTo>
                    <a:pt x="5546" y="31938"/>
                    <a:pt x="5611" y="32754"/>
                    <a:pt x="5578" y="33537"/>
                  </a:cubicBezTo>
                  <a:cubicBezTo>
                    <a:pt x="5220" y="34189"/>
                    <a:pt x="4763" y="34711"/>
                    <a:pt x="4208" y="35168"/>
                  </a:cubicBezTo>
                  <a:cubicBezTo>
                    <a:pt x="2936" y="36277"/>
                    <a:pt x="1925" y="37582"/>
                    <a:pt x="1207" y="39082"/>
                  </a:cubicBezTo>
                  <a:cubicBezTo>
                    <a:pt x="196" y="41692"/>
                    <a:pt x="0" y="44530"/>
                    <a:pt x="555" y="47302"/>
                  </a:cubicBezTo>
                  <a:cubicBezTo>
                    <a:pt x="1958" y="56077"/>
                    <a:pt x="7699" y="63612"/>
                    <a:pt x="13701" y="70463"/>
                  </a:cubicBezTo>
                  <a:cubicBezTo>
                    <a:pt x="15292" y="72298"/>
                    <a:pt x="17375" y="73040"/>
                    <a:pt x="19626" y="73040"/>
                  </a:cubicBezTo>
                  <a:cubicBezTo>
                    <a:pt x="22775" y="73040"/>
                    <a:pt x="26252" y="71587"/>
                    <a:pt x="29163" y="69647"/>
                  </a:cubicBezTo>
                  <a:cubicBezTo>
                    <a:pt x="31348" y="67983"/>
                    <a:pt x="33338" y="65994"/>
                    <a:pt x="35034" y="63775"/>
                  </a:cubicBezTo>
                  <a:cubicBezTo>
                    <a:pt x="35621" y="63058"/>
                    <a:pt x="36209" y="62373"/>
                    <a:pt x="36730" y="61753"/>
                  </a:cubicBezTo>
                  <a:cubicBezTo>
                    <a:pt x="38231" y="62569"/>
                    <a:pt x="39699" y="63449"/>
                    <a:pt x="41134" y="64428"/>
                  </a:cubicBezTo>
                  <a:cubicBezTo>
                    <a:pt x="41787" y="64852"/>
                    <a:pt x="42276" y="65211"/>
                    <a:pt x="42537" y="65341"/>
                  </a:cubicBezTo>
                  <a:cubicBezTo>
                    <a:pt x="46060" y="67364"/>
                    <a:pt x="47789" y="68766"/>
                    <a:pt x="48735" y="71409"/>
                  </a:cubicBezTo>
                  <a:cubicBezTo>
                    <a:pt x="49159" y="72974"/>
                    <a:pt x="49452" y="74540"/>
                    <a:pt x="49615" y="76138"/>
                  </a:cubicBezTo>
                  <a:cubicBezTo>
                    <a:pt x="49778" y="77606"/>
                    <a:pt x="49974" y="79107"/>
                    <a:pt x="50300" y="80542"/>
                  </a:cubicBezTo>
                  <a:cubicBezTo>
                    <a:pt x="52062" y="87882"/>
                    <a:pt x="57477" y="93362"/>
                    <a:pt x="63120" y="98157"/>
                  </a:cubicBezTo>
                  <a:cubicBezTo>
                    <a:pt x="67067" y="101549"/>
                    <a:pt x="70916" y="105170"/>
                    <a:pt x="74602" y="108693"/>
                  </a:cubicBezTo>
                  <a:lnTo>
                    <a:pt x="75515" y="109541"/>
                  </a:lnTo>
                  <a:cubicBezTo>
                    <a:pt x="76200" y="110226"/>
                    <a:pt x="76853" y="111009"/>
                    <a:pt x="77440" y="111825"/>
                  </a:cubicBezTo>
                  <a:cubicBezTo>
                    <a:pt x="78092" y="112705"/>
                    <a:pt x="78777" y="113586"/>
                    <a:pt x="79560" y="114401"/>
                  </a:cubicBezTo>
                  <a:cubicBezTo>
                    <a:pt x="80767" y="115576"/>
                    <a:pt x="82105" y="116620"/>
                    <a:pt x="83638" y="117500"/>
                  </a:cubicBezTo>
                  <a:cubicBezTo>
                    <a:pt x="84290" y="117892"/>
                    <a:pt x="84975" y="118316"/>
                    <a:pt x="85530" y="118740"/>
                  </a:cubicBezTo>
                  <a:cubicBezTo>
                    <a:pt x="85791" y="118968"/>
                    <a:pt x="85986" y="119164"/>
                    <a:pt x="86247" y="119360"/>
                  </a:cubicBezTo>
                  <a:cubicBezTo>
                    <a:pt x="86769" y="119849"/>
                    <a:pt x="87324" y="120306"/>
                    <a:pt x="87911" y="120762"/>
                  </a:cubicBezTo>
                  <a:cubicBezTo>
                    <a:pt x="90111" y="122101"/>
                    <a:pt x="92653" y="122786"/>
                    <a:pt x="95233" y="122786"/>
                  </a:cubicBezTo>
                  <a:cubicBezTo>
                    <a:pt x="95293" y="122786"/>
                    <a:pt x="95353" y="122786"/>
                    <a:pt x="95414" y="122785"/>
                  </a:cubicBezTo>
                  <a:cubicBezTo>
                    <a:pt x="95607" y="122766"/>
                    <a:pt x="95800" y="122757"/>
                    <a:pt x="95992" y="122757"/>
                  </a:cubicBezTo>
                  <a:cubicBezTo>
                    <a:pt x="97134" y="122757"/>
                    <a:pt x="98263" y="123084"/>
                    <a:pt x="99295" y="123698"/>
                  </a:cubicBezTo>
                  <a:cubicBezTo>
                    <a:pt x="101155" y="125329"/>
                    <a:pt x="103210" y="126797"/>
                    <a:pt x="105265" y="128134"/>
                  </a:cubicBezTo>
                  <a:cubicBezTo>
                    <a:pt x="107972" y="129733"/>
                    <a:pt x="110419" y="131723"/>
                    <a:pt x="112506" y="134039"/>
                  </a:cubicBezTo>
                  <a:cubicBezTo>
                    <a:pt x="113224" y="135017"/>
                    <a:pt x="113844" y="135931"/>
                    <a:pt x="114398" y="136779"/>
                  </a:cubicBezTo>
                  <a:cubicBezTo>
                    <a:pt x="116388" y="140334"/>
                    <a:pt x="119487" y="143140"/>
                    <a:pt x="123206" y="144803"/>
                  </a:cubicBezTo>
                  <a:cubicBezTo>
                    <a:pt x="124282" y="145292"/>
                    <a:pt x="125424" y="145553"/>
                    <a:pt x="126598" y="145586"/>
                  </a:cubicBezTo>
                  <a:cubicBezTo>
                    <a:pt x="126859" y="146141"/>
                    <a:pt x="127218" y="146891"/>
                    <a:pt x="127675" y="147706"/>
                  </a:cubicBezTo>
                  <a:cubicBezTo>
                    <a:pt x="129338" y="150512"/>
                    <a:pt x="130513" y="153578"/>
                    <a:pt x="131198" y="156742"/>
                  </a:cubicBezTo>
                  <a:lnTo>
                    <a:pt x="129991" y="158699"/>
                  </a:lnTo>
                  <a:cubicBezTo>
                    <a:pt x="128914" y="160820"/>
                    <a:pt x="127414" y="162712"/>
                    <a:pt x="125554" y="164179"/>
                  </a:cubicBezTo>
                  <a:cubicBezTo>
                    <a:pt x="124250" y="164864"/>
                    <a:pt x="122814" y="165354"/>
                    <a:pt x="121314" y="165517"/>
                  </a:cubicBezTo>
                  <a:cubicBezTo>
                    <a:pt x="120433" y="165680"/>
                    <a:pt x="119552" y="165876"/>
                    <a:pt x="118704" y="166104"/>
                  </a:cubicBezTo>
                  <a:lnTo>
                    <a:pt x="116649" y="166659"/>
                  </a:lnTo>
                  <a:cubicBezTo>
                    <a:pt x="112539" y="167931"/>
                    <a:pt x="108266" y="168811"/>
                    <a:pt x="103960" y="169268"/>
                  </a:cubicBezTo>
                  <a:cubicBezTo>
                    <a:pt x="103144" y="169105"/>
                    <a:pt x="102427" y="168746"/>
                    <a:pt x="101774" y="168257"/>
                  </a:cubicBezTo>
                  <a:cubicBezTo>
                    <a:pt x="100698" y="167539"/>
                    <a:pt x="99556" y="166985"/>
                    <a:pt x="98382" y="166561"/>
                  </a:cubicBezTo>
                  <a:cubicBezTo>
                    <a:pt x="97015" y="166241"/>
                    <a:pt x="95628" y="166076"/>
                    <a:pt x="94242" y="166076"/>
                  </a:cubicBezTo>
                  <a:cubicBezTo>
                    <a:pt x="92520" y="166076"/>
                    <a:pt x="90799" y="166330"/>
                    <a:pt x="89118" y="166854"/>
                  </a:cubicBezTo>
                  <a:cubicBezTo>
                    <a:pt x="88466" y="166985"/>
                    <a:pt x="87878" y="167148"/>
                    <a:pt x="87259" y="167278"/>
                  </a:cubicBezTo>
                  <a:cubicBezTo>
                    <a:pt x="81681" y="168518"/>
                    <a:pt x="77538" y="173313"/>
                    <a:pt x="77049" y="179021"/>
                  </a:cubicBezTo>
                  <a:cubicBezTo>
                    <a:pt x="76364" y="183914"/>
                    <a:pt x="79136" y="188579"/>
                    <a:pt x="83736" y="190341"/>
                  </a:cubicBezTo>
                  <a:cubicBezTo>
                    <a:pt x="84649" y="190667"/>
                    <a:pt x="85595" y="190928"/>
                    <a:pt x="86508" y="191091"/>
                  </a:cubicBezTo>
                  <a:cubicBezTo>
                    <a:pt x="86965" y="191156"/>
                    <a:pt x="87389" y="191254"/>
                    <a:pt x="87813" y="191352"/>
                  </a:cubicBezTo>
                  <a:cubicBezTo>
                    <a:pt x="90064" y="192167"/>
                    <a:pt x="92152" y="193374"/>
                    <a:pt x="93946" y="194842"/>
                  </a:cubicBezTo>
                  <a:cubicBezTo>
                    <a:pt x="95153" y="195723"/>
                    <a:pt x="96457" y="196669"/>
                    <a:pt x="97893" y="197484"/>
                  </a:cubicBezTo>
                  <a:cubicBezTo>
                    <a:pt x="99491" y="198332"/>
                    <a:pt x="101253" y="198854"/>
                    <a:pt x="103079" y="199083"/>
                  </a:cubicBezTo>
                  <a:cubicBezTo>
                    <a:pt x="103764" y="199148"/>
                    <a:pt x="104417" y="199278"/>
                    <a:pt x="105069" y="199474"/>
                  </a:cubicBezTo>
                  <a:cubicBezTo>
                    <a:pt x="106406" y="199833"/>
                    <a:pt x="106700" y="200126"/>
                    <a:pt x="108005" y="201562"/>
                  </a:cubicBezTo>
                  <a:lnTo>
                    <a:pt x="108364" y="201953"/>
                  </a:lnTo>
                  <a:cubicBezTo>
                    <a:pt x="112017" y="205933"/>
                    <a:pt x="117008" y="208281"/>
                    <a:pt x="122390" y="208640"/>
                  </a:cubicBezTo>
                  <a:cubicBezTo>
                    <a:pt x="122496" y="208644"/>
                    <a:pt x="122602" y="208646"/>
                    <a:pt x="122708" y="208646"/>
                  </a:cubicBezTo>
                  <a:cubicBezTo>
                    <a:pt x="124392" y="208646"/>
                    <a:pt x="126034" y="208160"/>
                    <a:pt x="127446" y="207270"/>
                  </a:cubicBezTo>
                  <a:cubicBezTo>
                    <a:pt x="129175" y="206031"/>
                    <a:pt x="130317" y="204171"/>
                    <a:pt x="130545" y="202084"/>
                  </a:cubicBezTo>
                  <a:cubicBezTo>
                    <a:pt x="130643" y="201757"/>
                    <a:pt x="130708" y="201399"/>
                    <a:pt x="130806" y="201072"/>
                  </a:cubicBezTo>
                  <a:cubicBezTo>
                    <a:pt x="131034" y="200322"/>
                    <a:pt x="131328" y="199637"/>
                    <a:pt x="131654" y="198952"/>
                  </a:cubicBezTo>
                  <a:cubicBezTo>
                    <a:pt x="133611" y="195560"/>
                    <a:pt x="133938" y="191482"/>
                    <a:pt x="132502" y="187861"/>
                  </a:cubicBezTo>
                  <a:cubicBezTo>
                    <a:pt x="132111" y="186557"/>
                    <a:pt x="131817" y="185154"/>
                    <a:pt x="131687" y="183817"/>
                  </a:cubicBezTo>
                  <a:cubicBezTo>
                    <a:pt x="132079" y="183714"/>
                    <a:pt x="132480" y="183665"/>
                    <a:pt x="132876" y="183665"/>
                  </a:cubicBezTo>
                  <a:cubicBezTo>
                    <a:pt x="133238" y="183665"/>
                    <a:pt x="133595" y="183706"/>
                    <a:pt x="133938" y="183784"/>
                  </a:cubicBezTo>
                  <a:cubicBezTo>
                    <a:pt x="134580" y="183904"/>
                    <a:pt x="135222" y="183959"/>
                    <a:pt x="135864" y="183959"/>
                  </a:cubicBezTo>
                  <a:cubicBezTo>
                    <a:pt x="136787" y="183959"/>
                    <a:pt x="137711" y="183846"/>
                    <a:pt x="138635" y="183653"/>
                  </a:cubicBezTo>
                  <a:cubicBezTo>
                    <a:pt x="145485" y="181827"/>
                    <a:pt x="149432" y="173411"/>
                    <a:pt x="150737" y="166789"/>
                  </a:cubicBezTo>
                  <a:lnTo>
                    <a:pt x="150835" y="166430"/>
                  </a:lnTo>
                  <a:cubicBezTo>
                    <a:pt x="150900" y="165778"/>
                    <a:pt x="151063" y="165125"/>
                    <a:pt x="151357" y="164506"/>
                  </a:cubicBezTo>
                  <a:cubicBezTo>
                    <a:pt x="151813" y="164342"/>
                    <a:pt x="152237" y="164212"/>
                    <a:pt x="152694" y="164147"/>
                  </a:cubicBezTo>
                  <a:cubicBezTo>
                    <a:pt x="156250" y="163821"/>
                    <a:pt x="159153" y="161211"/>
                    <a:pt x="159838" y="157688"/>
                  </a:cubicBezTo>
                  <a:cubicBezTo>
                    <a:pt x="160849" y="152991"/>
                    <a:pt x="159805" y="148065"/>
                    <a:pt x="156935" y="144249"/>
                  </a:cubicBezTo>
                  <a:cubicBezTo>
                    <a:pt x="155956" y="143009"/>
                    <a:pt x="154782" y="141900"/>
                    <a:pt x="153477" y="141019"/>
                  </a:cubicBezTo>
                  <a:cubicBezTo>
                    <a:pt x="152629" y="140497"/>
                    <a:pt x="151879" y="139780"/>
                    <a:pt x="151259" y="138964"/>
                  </a:cubicBezTo>
                  <a:cubicBezTo>
                    <a:pt x="150835" y="138247"/>
                    <a:pt x="150867" y="137333"/>
                    <a:pt x="151324" y="136616"/>
                  </a:cubicBezTo>
                  <a:cubicBezTo>
                    <a:pt x="151650" y="136159"/>
                    <a:pt x="151846" y="136126"/>
                    <a:pt x="151976" y="136126"/>
                  </a:cubicBezTo>
                  <a:cubicBezTo>
                    <a:pt x="152039" y="136116"/>
                    <a:pt x="152108" y="136111"/>
                    <a:pt x="152184" y="136111"/>
                  </a:cubicBezTo>
                  <a:cubicBezTo>
                    <a:pt x="153097" y="136111"/>
                    <a:pt x="154962" y="136864"/>
                    <a:pt x="157522" y="139062"/>
                  </a:cubicBezTo>
                  <a:cubicBezTo>
                    <a:pt x="158239" y="139747"/>
                    <a:pt x="158924" y="140497"/>
                    <a:pt x="159577" y="141313"/>
                  </a:cubicBezTo>
                  <a:cubicBezTo>
                    <a:pt x="161534" y="143572"/>
                    <a:pt x="164515" y="146989"/>
                    <a:pt x="168520" y="146989"/>
                  </a:cubicBezTo>
                  <a:cubicBezTo>
                    <a:pt x="169720" y="146989"/>
                    <a:pt x="171012" y="146682"/>
                    <a:pt x="172396" y="145945"/>
                  </a:cubicBezTo>
                  <a:cubicBezTo>
                    <a:pt x="177257" y="142846"/>
                    <a:pt x="179247" y="136746"/>
                    <a:pt x="177126" y="131396"/>
                  </a:cubicBezTo>
                  <a:cubicBezTo>
                    <a:pt x="175006" y="126406"/>
                    <a:pt x="171287" y="122295"/>
                    <a:pt x="166525" y="119686"/>
                  </a:cubicBezTo>
                  <a:lnTo>
                    <a:pt x="165938" y="119294"/>
                  </a:lnTo>
                  <a:lnTo>
                    <a:pt x="165416" y="118903"/>
                  </a:lnTo>
                  <a:lnTo>
                    <a:pt x="118737" y="91633"/>
                  </a:lnTo>
                  <a:cubicBezTo>
                    <a:pt x="118280" y="91274"/>
                    <a:pt x="117791" y="90948"/>
                    <a:pt x="117301" y="90654"/>
                  </a:cubicBezTo>
                  <a:cubicBezTo>
                    <a:pt x="112702" y="87914"/>
                    <a:pt x="111560" y="83771"/>
                    <a:pt x="110223" y="78944"/>
                  </a:cubicBezTo>
                  <a:cubicBezTo>
                    <a:pt x="108657" y="73398"/>
                    <a:pt x="106798" y="66548"/>
                    <a:pt x="98578" y="62895"/>
                  </a:cubicBezTo>
                  <a:cubicBezTo>
                    <a:pt x="96914" y="61166"/>
                    <a:pt x="95055" y="59665"/>
                    <a:pt x="93000" y="58458"/>
                  </a:cubicBezTo>
                  <a:cubicBezTo>
                    <a:pt x="89705" y="56273"/>
                    <a:pt x="89085" y="55686"/>
                    <a:pt x="89346" y="53761"/>
                  </a:cubicBezTo>
                  <a:cubicBezTo>
                    <a:pt x="89509" y="53076"/>
                    <a:pt x="89770" y="52424"/>
                    <a:pt x="90194" y="51804"/>
                  </a:cubicBezTo>
                  <a:cubicBezTo>
                    <a:pt x="90847" y="50695"/>
                    <a:pt x="91336" y="49521"/>
                    <a:pt x="91630" y="48281"/>
                  </a:cubicBezTo>
                  <a:cubicBezTo>
                    <a:pt x="92021" y="46389"/>
                    <a:pt x="91793" y="44432"/>
                    <a:pt x="90912" y="42670"/>
                  </a:cubicBezTo>
                  <a:cubicBezTo>
                    <a:pt x="90684" y="42148"/>
                    <a:pt x="90521" y="41529"/>
                    <a:pt x="90423" y="40909"/>
                  </a:cubicBezTo>
                  <a:cubicBezTo>
                    <a:pt x="91010" y="40093"/>
                    <a:pt x="94826" y="39572"/>
                    <a:pt x="96457" y="39376"/>
                  </a:cubicBezTo>
                  <a:cubicBezTo>
                    <a:pt x="98349" y="39213"/>
                    <a:pt x="100209" y="38789"/>
                    <a:pt x="102003" y="38136"/>
                  </a:cubicBezTo>
                  <a:cubicBezTo>
                    <a:pt x="108331" y="35233"/>
                    <a:pt x="108135" y="28872"/>
                    <a:pt x="107972" y="24697"/>
                  </a:cubicBezTo>
                  <a:cubicBezTo>
                    <a:pt x="107874" y="23555"/>
                    <a:pt x="107874" y="22413"/>
                    <a:pt x="107972" y="21272"/>
                  </a:cubicBezTo>
                  <a:cubicBezTo>
                    <a:pt x="108201" y="18662"/>
                    <a:pt x="108918" y="11747"/>
                    <a:pt x="102296" y="9137"/>
                  </a:cubicBezTo>
                  <a:cubicBezTo>
                    <a:pt x="99980" y="8322"/>
                    <a:pt x="97566" y="7767"/>
                    <a:pt x="95120" y="7506"/>
                  </a:cubicBezTo>
                  <a:cubicBezTo>
                    <a:pt x="92804" y="7343"/>
                    <a:pt x="90521" y="6789"/>
                    <a:pt x="88433" y="5777"/>
                  </a:cubicBezTo>
                  <a:cubicBezTo>
                    <a:pt x="87715" y="5321"/>
                    <a:pt x="86998" y="4831"/>
                    <a:pt x="86345" y="4375"/>
                  </a:cubicBezTo>
                  <a:cubicBezTo>
                    <a:pt x="83214" y="1863"/>
                    <a:pt x="79397" y="330"/>
                    <a:pt x="75352" y="4"/>
                  </a:cubicBezTo>
                  <a:cubicBezTo>
                    <a:pt x="75161" y="1"/>
                    <a:pt x="74970" y="0"/>
                    <a:pt x="74779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Google Shape;838;p49"/>
            <p:cNvSpPr/>
            <p:nvPr/>
          </p:nvSpPr>
          <p:spPr>
            <a:xfrm>
              <a:off x="1348200" y="3103560"/>
              <a:ext cx="162000" cy="252360"/>
            </a:xfrm>
            <a:custGeom>
              <a:avLst/>
              <a:gdLst/>
              <a:ahLst/>
              <a:rect l="l" t="t" r="r" b="b"/>
              <a:pathLst>
                <a:path w="36992" h="57673">
                  <a:moveTo>
                    <a:pt x="23096" y="7047"/>
                  </a:moveTo>
                  <a:cubicBezTo>
                    <a:pt x="25118" y="7047"/>
                    <a:pt x="27108" y="9428"/>
                    <a:pt x="28184" y="11777"/>
                  </a:cubicBezTo>
                  <a:cubicBezTo>
                    <a:pt x="29424" y="14549"/>
                    <a:pt x="30044" y="17583"/>
                    <a:pt x="29979" y="20617"/>
                  </a:cubicBezTo>
                  <a:cubicBezTo>
                    <a:pt x="29815" y="23291"/>
                    <a:pt x="29391" y="25934"/>
                    <a:pt x="28739" y="28543"/>
                  </a:cubicBezTo>
                  <a:cubicBezTo>
                    <a:pt x="28413" y="30011"/>
                    <a:pt x="28152" y="31512"/>
                    <a:pt x="27891" y="32980"/>
                  </a:cubicBezTo>
                  <a:cubicBezTo>
                    <a:pt x="27565" y="34806"/>
                    <a:pt x="27402" y="36698"/>
                    <a:pt x="27206" y="38558"/>
                  </a:cubicBezTo>
                  <a:cubicBezTo>
                    <a:pt x="27010" y="40319"/>
                    <a:pt x="26847" y="42113"/>
                    <a:pt x="26553" y="43875"/>
                  </a:cubicBezTo>
                  <a:cubicBezTo>
                    <a:pt x="26456" y="44723"/>
                    <a:pt x="26227" y="45538"/>
                    <a:pt x="25868" y="46288"/>
                  </a:cubicBezTo>
                  <a:cubicBezTo>
                    <a:pt x="25086" y="46517"/>
                    <a:pt x="24270" y="46680"/>
                    <a:pt x="23455" y="46712"/>
                  </a:cubicBezTo>
                  <a:cubicBezTo>
                    <a:pt x="21367" y="46810"/>
                    <a:pt x="19377" y="47365"/>
                    <a:pt x="17583" y="48474"/>
                  </a:cubicBezTo>
                  <a:lnTo>
                    <a:pt x="16670" y="49126"/>
                  </a:lnTo>
                  <a:cubicBezTo>
                    <a:pt x="15016" y="50329"/>
                    <a:pt x="14166" y="50867"/>
                    <a:pt x="13251" y="50867"/>
                  </a:cubicBezTo>
                  <a:cubicBezTo>
                    <a:pt x="13173" y="50867"/>
                    <a:pt x="13095" y="50863"/>
                    <a:pt x="13016" y="50855"/>
                  </a:cubicBezTo>
                  <a:cubicBezTo>
                    <a:pt x="11581" y="50692"/>
                    <a:pt x="10309" y="49877"/>
                    <a:pt x="9526" y="48637"/>
                  </a:cubicBezTo>
                  <a:cubicBezTo>
                    <a:pt x="8678" y="46973"/>
                    <a:pt x="8319" y="45147"/>
                    <a:pt x="8482" y="43255"/>
                  </a:cubicBezTo>
                  <a:cubicBezTo>
                    <a:pt x="8613" y="40874"/>
                    <a:pt x="8808" y="38460"/>
                    <a:pt x="9200" y="36078"/>
                  </a:cubicBezTo>
                  <a:cubicBezTo>
                    <a:pt x="10407" y="30729"/>
                    <a:pt x="10276" y="25249"/>
                    <a:pt x="8841" y="19964"/>
                  </a:cubicBezTo>
                  <a:cubicBezTo>
                    <a:pt x="8613" y="19312"/>
                    <a:pt x="8352" y="18627"/>
                    <a:pt x="8058" y="17974"/>
                  </a:cubicBezTo>
                  <a:cubicBezTo>
                    <a:pt x="7471" y="16833"/>
                    <a:pt x="7145" y="15528"/>
                    <a:pt x="7079" y="14223"/>
                  </a:cubicBezTo>
                  <a:cubicBezTo>
                    <a:pt x="7112" y="13864"/>
                    <a:pt x="7177" y="13636"/>
                    <a:pt x="7308" y="13473"/>
                  </a:cubicBezTo>
                  <a:cubicBezTo>
                    <a:pt x="8156" y="13179"/>
                    <a:pt x="9102" y="13016"/>
                    <a:pt x="10048" y="12984"/>
                  </a:cubicBezTo>
                  <a:cubicBezTo>
                    <a:pt x="11875" y="12918"/>
                    <a:pt x="13669" y="12527"/>
                    <a:pt x="15365" y="11842"/>
                  </a:cubicBezTo>
                  <a:cubicBezTo>
                    <a:pt x="16800" y="11092"/>
                    <a:pt x="18138" y="10211"/>
                    <a:pt x="19377" y="9134"/>
                  </a:cubicBezTo>
                  <a:cubicBezTo>
                    <a:pt x="20975" y="7862"/>
                    <a:pt x="21987" y="7079"/>
                    <a:pt x="23031" y="7047"/>
                  </a:cubicBezTo>
                  <a:close/>
                  <a:moveTo>
                    <a:pt x="22867" y="1"/>
                  </a:moveTo>
                  <a:cubicBezTo>
                    <a:pt x="19899" y="262"/>
                    <a:pt x="17126" y="1567"/>
                    <a:pt x="15006" y="3622"/>
                  </a:cubicBezTo>
                  <a:cubicBezTo>
                    <a:pt x="14223" y="4307"/>
                    <a:pt x="13342" y="4926"/>
                    <a:pt x="12429" y="5448"/>
                  </a:cubicBezTo>
                  <a:cubicBezTo>
                    <a:pt x="11450" y="5775"/>
                    <a:pt x="10472" y="5938"/>
                    <a:pt x="9461" y="5938"/>
                  </a:cubicBezTo>
                  <a:cubicBezTo>
                    <a:pt x="6623" y="6199"/>
                    <a:pt x="1273" y="6655"/>
                    <a:pt x="262" y="12886"/>
                  </a:cubicBezTo>
                  <a:cubicBezTo>
                    <a:pt x="1" y="15463"/>
                    <a:pt x="458" y="18007"/>
                    <a:pt x="1599" y="20356"/>
                  </a:cubicBezTo>
                  <a:cubicBezTo>
                    <a:pt x="1795" y="20878"/>
                    <a:pt x="2056" y="21432"/>
                    <a:pt x="2219" y="21987"/>
                  </a:cubicBezTo>
                  <a:cubicBezTo>
                    <a:pt x="3198" y="26227"/>
                    <a:pt x="3230" y="30664"/>
                    <a:pt x="2252" y="34904"/>
                  </a:cubicBezTo>
                  <a:cubicBezTo>
                    <a:pt x="1828" y="37644"/>
                    <a:pt x="1599" y="40286"/>
                    <a:pt x="1469" y="42994"/>
                  </a:cubicBezTo>
                  <a:cubicBezTo>
                    <a:pt x="1273" y="46191"/>
                    <a:pt x="1991" y="49420"/>
                    <a:pt x="3589" y="52193"/>
                  </a:cubicBezTo>
                  <a:cubicBezTo>
                    <a:pt x="5514" y="55226"/>
                    <a:pt x="8645" y="57183"/>
                    <a:pt x="12201" y="57575"/>
                  </a:cubicBezTo>
                  <a:cubicBezTo>
                    <a:pt x="12560" y="57608"/>
                    <a:pt x="12918" y="57673"/>
                    <a:pt x="13310" y="57673"/>
                  </a:cubicBezTo>
                  <a:cubicBezTo>
                    <a:pt x="16017" y="57510"/>
                    <a:pt x="18692" y="56433"/>
                    <a:pt x="20747" y="54607"/>
                  </a:cubicBezTo>
                  <a:lnTo>
                    <a:pt x="21563" y="54019"/>
                  </a:lnTo>
                  <a:cubicBezTo>
                    <a:pt x="22443" y="53693"/>
                    <a:pt x="23291" y="53530"/>
                    <a:pt x="24172" y="53497"/>
                  </a:cubicBezTo>
                  <a:cubicBezTo>
                    <a:pt x="24213" y="53498"/>
                    <a:pt x="24253" y="53498"/>
                    <a:pt x="24294" y="53498"/>
                  </a:cubicBezTo>
                  <a:cubicBezTo>
                    <a:pt x="26923" y="53498"/>
                    <a:pt x="29387" y="52457"/>
                    <a:pt x="31185" y="50562"/>
                  </a:cubicBezTo>
                  <a:cubicBezTo>
                    <a:pt x="32425" y="48898"/>
                    <a:pt x="33143" y="46973"/>
                    <a:pt x="33404" y="44886"/>
                  </a:cubicBezTo>
                  <a:cubicBezTo>
                    <a:pt x="33730" y="42994"/>
                    <a:pt x="33926" y="41102"/>
                    <a:pt x="34121" y="39177"/>
                  </a:cubicBezTo>
                  <a:cubicBezTo>
                    <a:pt x="34350" y="37448"/>
                    <a:pt x="34513" y="35720"/>
                    <a:pt x="34774" y="34023"/>
                  </a:cubicBezTo>
                  <a:cubicBezTo>
                    <a:pt x="35035" y="32621"/>
                    <a:pt x="35328" y="31251"/>
                    <a:pt x="35589" y="29881"/>
                  </a:cubicBezTo>
                  <a:cubicBezTo>
                    <a:pt x="36339" y="26880"/>
                    <a:pt x="36796" y="23813"/>
                    <a:pt x="36959" y="20714"/>
                  </a:cubicBezTo>
                  <a:cubicBezTo>
                    <a:pt x="36992" y="18594"/>
                    <a:pt x="36829" y="16441"/>
                    <a:pt x="36372" y="14354"/>
                  </a:cubicBezTo>
                  <a:cubicBezTo>
                    <a:pt x="35981" y="12429"/>
                    <a:pt x="35361" y="10602"/>
                    <a:pt x="34545" y="8808"/>
                  </a:cubicBezTo>
                  <a:cubicBezTo>
                    <a:pt x="32719" y="3850"/>
                    <a:pt x="28184" y="425"/>
                    <a:pt x="22867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TOPIC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Google Shape;303;p16"/>
          <p:cNvSpPr/>
          <p:nvPr/>
        </p:nvSpPr>
        <p:spPr>
          <a:xfrm>
            <a:off x="744480" y="1035720"/>
            <a:ext cx="32792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주제 선정 배경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Google Shape;304;p16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Google Shape;305;p16" descr=""/>
          <p:cNvPicPr/>
          <p:nvPr/>
        </p:nvPicPr>
        <p:blipFill>
          <a:blip r:embed="rId1"/>
          <a:srcRect l="0" t="0" r="0" b="24675"/>
          <a:stretch/>
        </p:blipFill>
        <p:spPr>
          <a:xfrm>
            <a:off x="1854360" y="1536840"/>
            <a:ext cx="5435280" cy="3048840"/>
          </a:xfrm>
          <a:prstGeom prst="rect">
            <a:avLst/>
          </a:prstGeom>
          <a:ln w="0">
            <a:noFill/>
          </a:ln>
        </p:spPr>
      </p:pic>
      <p:pic>
        <p:nvPicPr>
          <p:cNvPr id="318" name="Google Shape;306;p16" descr=""/>
          <p:cNvPicPr/>
          <p:nvPr/>
        </p:nvPicPr>
        <p:blipFill>
          <a:blip r:embed="rId2"/>
          <a:srcRect l="0" t="69056" r="0" b="16058"/>
          <a:stretch/>
        </p:blipFill>
        <p:spPr>
          <a:xfrm>
            <a:off x="1685160" y="3668760"/>
            <a:ext cx="6053040" cy="99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1;p17" descr=""/>
          <p:cNvPicPr/>
          <p:nvPr/>
        </p:nvPicPr>
        <p:blipFill>
          <a:blip r:embed="rId1"/>
          <a:srcRect l="0" t="9508" r="0" b="47777"/>
          <a:stretch/>
        </p:blipFill>
        <p:spPr>
          <a:xfrm>
            <a:off x="457200" y="1703520"/>
            <a:ext cx="9095400" cy="3439800"/>
          </a:xfrm>
          <a:prstGeom prst="rect">
            <a:avLst/>
          </a:prstGeom>
          <a:ln w="0">
            <a:noFill/>
          </a:ln>
        </p:spPr>
      </p:pic>
      <p:pic>
        <p:nvPicPr>
          <p:cNvPr id="320" name="Google Shape;312;p17" descr=""/>
          <p:cNvPicPr/>
          <p:nvPr/>
        </p:nvPicPr>
        <p:blipFill>
          <a:blip r:embed="rId2"/>
          <a:stretch/>
        </p:blipFill>
        <p:spPr>
          <a:xfrm>
            <a:off x="1794600" y="1609560"/>
            <a:ext cx="5193000" cy="1684800"/>
          </a:xfrm>
          <a:prstGeom prst="rect">
            <a:avLst/>
          </a:prstGeom>
          <a:ln w="0">
            <a:noFill/>
          </a:ln>
        </p:spPr>
      </p:pic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TOOLS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Google Shape;314;p17" descr=""/>
          <p:cNvPicPr/>
          <p:nvPr/>
        </p:nvPicPr>
        <p:blipFill>
          <a:blip r:embed="rId3"/>
          <a:stretch/>
        </p:blipFill>
        <p:spPr>
          <a:xfrm>
            <a:off x="4694400" y="2527920"/>
            <a:ext cx="1206000" cy="757080"/>
          </a:xfrm>
          <a:prstGeom prst="rect">
            <a:avLst/>
          </a:prstGeom>
          <a:ln w="0">
            <a:noFill/>
          </a:ln>
        </p:spPr>
      </p:pic>
      <p:pic>
        <p:nvPicPr>
          <p:cNvPr id="323" name="Google Shape;315;p17" descr=""/>
          <p:cNvPicPr/>
          <p:nvPr/>
        </p:nvPicPr>
        <p:blipFill>
          <a:blip r:embed="rId4"/>
          <a:stretch/>
        </p:blipFill>
        <p:spPr>
          <a:xfrm>
            <a:off x="2114280" y="2535480"/>
            <a:ext cx="1192680" cy="758880"/>
          </a:xfrm>
          <a:prstGeom prst="rect">
            <a:avLst/>
          </a:prstGeom>
          <a:ln w="0">
            <a:noFill/>
          </a:ln>
        </p:spPr>
      </p:pic>
      <p:pic>
        <p:nvPicPr>
          <p:cNvPr id="324" name="Google Shape;316;p17" descr=""/>
          <p:cNvPicPr/>
          <p:nvPr/>
        </p:nvPicPr>
        <p:blipFill>
          <a:blip r:embed="rId5"/>
          <a:stretch/>
        </p:blipFill>
        <p:spPr>
          <a:xfrm>
            <a:off x="3382920" y="2532960"/>
            <a:ext cx="1196280" cy="757080"/>
          </a:xfrm>
          <a:prstGeom prst="rect">
            <a:avLst/>
          </a:prstGeom>
          <a:ln w="0">
            <a:noFill/>
          </a:ln>
        </p:spPr>
      </p:pic>
      <p:pic>
        <p:nvPicPr>
          <p:cNvPr id="325" name="Google Shape;317;p17" descr=""/>
          <p:cNvPicPr/>
          <p:nvPr/>
        </p:nvPicPr>
        <p:blipFill>
          <a:blip r:embed="rId6"/>
          <a:stretch/>
        </p:blipFill>
        <p:spPr>
          <a:xfrm>
            <a:off x="5977800" y="2754360"/>
            <a:ext cx="825840" cy="522000"/>
          </a:xfrm>
          <a:prstGeom prst="rect">
            <a:avLst/>
          </a:prstGeom>
          <a:ln w="0">
            <a:noFill/>
          </a:ln>
        </p:spPr>
      </p:pic>
      <p:pic>
        <p:nvPicPr>
          <p:cNvPr id="326" name="Google Shape;318;p17" descr=""/>
          <p:cNvPicPr/>
          <p:nvPr/>
        </p:nvPicPr>
        <p:blipFill>
          <a:blip r:embed="rId7"/>
          <a:stretch/>
        </p:blipFill>
        <p:spPr>
          <a:xfrm>
            <a:off x="2623680" y="1690200"/>
            <a:ext cx="1190520" cy="757080"/>
          </a:xfrm>
          <a:prstGeom prst="rect">
            <a:avLst/>
          </a:prstGeom>
          <a:ln w="0">
            <a:noFill/>
          </a:ln>
        </p:spPr>
      </p:pic>
      <p:pic>
        <p:nvPicPr>
          <p:cNvPr id="327" name="Google Shape;319;p17" descr=""/>
          <p:cNvPicPr/>
          <p:nvPr/>
        </p:nvPicPr>
        <p:blipFill>
          <a:blip r:embed="rId8"/>
          <a:stretch/>
        </p:blipFill>
        <p:spPr>
          <a:xfrm>
            <a:off x="3867120" y="1708200"/>
            <a:ext cx="2214720" cy="757080"/>
          </a:xfrm>
          <a:prstGeom prst="rect">
            <a:avLst/>
          </a:prstGeom>
          <a:ln w="0">
            <a:noFill/>
          </a:ln>
        </p:spPr>
      </p:pic>
      <p:pic>
        <p:nvPicPr>
          <p:cNvPr id="328" name="Google Shape;320;p17" descr=""/>
          <p:cNvPicPr/>
          <p:nvPr/>
        </p:nvPicPr>
        <p:blipFill>
          <a:blip r:embed="rId9"/>
          <a:stretch/>
        </p:blipFill>
        <p:spPr>
          <a:xfrm>
            <a:off x="3533400" y="1156680"/>
            <a:ext cx="1865160" cy="563040"/>
          </a:xfrm>
          <a:prstGeom prst="rect">
            <a:avLst/>
          </a:prstGeom>
          <a:ln w="0">
            <a:noFill/>
          </a:ln>
        </p:spPr>
      </p:pic>
      <p:sp>
        <p:nvSpPr>
          <p:cNvPr id="329" name="Google Shape;321;p17"/>
          <p:cNvSpPr/>
          <p:nvPr/>
        </p:nvSpPr>
        <p:spPr>
          <a:xfrm>
            <a:off x="744480" y="1035720"/>
            <a:ext cx="32792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사용 도구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Google Shape;322;p17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Google Shape;323;p17" descr=""/>
          <p:cNvPicPr/>
          <p:nvPr/>
        </p:nvPicPr>
        <p:blipFill>
          <a:blip r:embed="rId10"/>
          <a:srcRect l="0" t="69227" r="0" b="0"/>
          <a:stretch/>
        </p:blipFill>
        <p:spPr>
          <a:xfrm>
            <a:off x="2710080" y="3772800"/>
            <a:ext cx="3885840" cy="100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28;p18" descr=""/>
          <p:cNvPicPr/>
          <p:nvPr/>
        </p:nvPicPr>
        <p:blipFill>
          <a:blip r:embed="rId1"/>
          <a:srcRect l="0" t="0" r="0" b="4569"/>
          <a:stretch/>
        </p:blipFill>
        <p:spPr>
          <a:xfrm>
            <a:off x="129240" y="2250000"/>
            <a:ext cx="8966880" cy="2847600"/>
          </a:xfrm>
          <a:prstGeom prst="rect">
            <a:avLst/>
          </a:prstGeom>
          <a:ln w="0">
            <a:noFill/>
          </a:ln>
        </p:spPr>
      </p:pic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TOOLS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Google Shape;330;p18"/>
          <p:cNvSpPr/>
          <p:nvPr/>
        </p:nvSpPr>
        <p:spPr>
          <a:xfrm>
            <a:off x="784080" y="1515960"/>
            <a:ext cx="8359560" cy="24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시계열 데이터를 수집할 때 무엇이 중요할까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? -&gt;  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환경 일관성 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	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	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	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	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	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	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	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	</a:t>
            </a:r>
            <a:r>
              <a:rPr b="1" lang="zh-C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그리고 안전성 </a:t>
            </a:r>
            <a:r>
              <a:rPr b="1" lang="en" sz="1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!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335" name="Google Shape;331;p18"/>
          <p:cNvSpPr/>
          <p:nvPr/>
        </p:nvSpPr>
        <p:spPr>
          <a:xfrm>
            <a:off x="4467600" y="2349000"/>
            <a:ext cx="29995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zh-CN" sz="1200" spc="-1" strike="sng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 누수나면 큰일난다</a:t>
            </a:r>
            <a:r>
              <a:rPr b="1" lang="en" sz="1200" spc="-1" strike="sng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..^^</a:t>
            </a:r>
            <a:endParaRPr b="0" lang="en-US" sz="1200" spc="-1" strike="sngStrike">
              <a:latin typeface="Arial"/>
            </a:endParaRPr>
          </a:p>
        </p:txBody>
      </p:sp>
      <p:sp>
        <p:nvSpPr>
          <p:cNvPr id="336" name="Google Shape;333;p18"/>
          <p:cNvSpPr/>
          <p:nvPr/>
        </p:nvSpPr>
        <p:spPr>
          <a:xfrm>
            <a:off x="744480" y="1035720"/>
            <a:ext cx="32792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Docker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7" name="Google Shape;334;p18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DATA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39" name="Google Shape;340;p19"/>
          <p:cNvGraphicFramePr/>
          <p:nvPr/>
        </p:nvGraphicFramePr>
        <p:xfrm>
          <a:off x="982440" y="1501200"/>
          <a:ext cx="7417080" cy="2844720"/>
        </p:xfrm>
        <a:graphic>
          <a:graphicData uri="http://schemas.openxmlformats.org/drawingml/2006/table">
            <a:tbl>
              <a:tblPr/>
              <a:tblGrid>
                <a:gridCol w="1387800"/>
                <a:gridCol w="2136960"/>
                <a:gridCol w="2037960"/>
                <a:gridCol w="1854360"/>
              </a:tblGrid>
              <a:tr h="410040">
                <a:tc>
                  <a:tcPr anchor="t" marL="91080" marR="91080">
                    <a:lnL w="76320">
                      <a:solidFill>
                        <a:srgbClr val="ffffff"/>
                      </a:solidFill>
                    </a:lnL>
                    <a:lnR w="76320">
                      <a:solidFill>
                        <a:srgbClr val="ffffff"/>
                      </a:solidFill>
                    </a:lnR>
                    <a:lnT w="76320">
                      <a:solidFill>
                        <a:srgbClr val="ffffff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fffff"/>
                      </a:solidFill>
                    </a:lnL>
                    <a:lnR w="76320">
                      <a:solidFill>
                        <a:srgbClr val="ffffff"/>
                      </a:solidFill>
                    </a:lnR>
                    <a:lnT w="76320">
                      <a:solidFill>
                        <a:srgbClr val="ffffff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76320">
                      <a:solidFill>
                        <a:srgbClr val="ffffff"/>
                      </a:solidFill>
                    </a:lnL>
                    <a:lnR w="76320">
                      <a:solidFill>
                        <a:srgbClr val="ffffff"/>
                      </a:solidFill>
                    </a:lnR>
                    <a:lnT w="76320">
                      <a:solidFill>
                        <a:srgbClr val="ffffff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76320">
                      <a:solidFill>
                        <a:srgbClr val="ffffff"/>
                      </a:solidFill>
                    </a:lnL>
                    <a:lnR w="76320">
                      <a:solidFill>
                        <a:srgbClr val="ffffff"/>
                      </a:solidFill>
                    </a:lnR>
                    <a:lnT w="76320">
                      <a:solidFill>
                        <a:srgbClr val="ffffff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76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zh-CN" sz="1700" spc="-1" strike="noStrike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</a:rPr>
                        <a:t>타겟 날짜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anchor="ctr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a7256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1</a:t>
                      </a: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월 </a:t>
                      </a:r>
                      <a:r>
                        <a:rPr b="1" lang="e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26</a:t>
                      </a: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일</a:t>
                      </a:r>
                      <a:r>
                        <a:rPr b="1" lang="e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(</a:t>
                      </a: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금</a:t>
                      </a:r>
                      <a:r>
                        <a:rPr b="1" lang="e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1</a:t>
                      </a: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월 </a:t>
                      </a:r>
                      <a:r>
                        <a:rPr b="1" lang="e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27</a:t>
                      </a: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일</a:t>
                      </a:r>
                      <a:r>
                        <a:rPr b="1" lang="e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(</a:t>
                      </a: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토</a:t>
                      </a:r>
                      <a:r>
                        <a:rPr b="1" lang="en" sz="1800" spc="-1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  <a:tc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</a:tr>
              <a:tr h="6026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zh-CN" sz="1700" spc="-1" strike="noStrike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</a:rPr>
                        <a:t>타겟 국가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anchor="ctr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a7256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방콕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다낭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오사카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</a:tr>
              <a:tr h="6026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zh-CN" sz="1700" spc="-1" strike="noStrike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</a:rPr>
                        <a:t>수집 사이트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anchor="ctr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a7256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Google flight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Naver </a:t>
                      </a: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항공권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  <a:tc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</a:tr>
              <a:tr h="6026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zh-CN" sz="1700" spc="-1" strike="noStrike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</a:rPr>
                        <a:t>그 외 조건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anchor="ctr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a7256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편도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직항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zh-CN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출발 공항 </a:t>
                      </a:r>
                      <a:r>
                        <a:rPr b="1" lang="en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ICN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76320">
                      <a:solidFill>
                        <a:srgbClr val="000000"/>
                      </a:solidFill>
                    </a:lnL>
                    <a:lnR w="76320">
                      <a:solidFill>
                        <a:srgbClr val="000000"/>
                      </a:solidFill>
                    </a:lnR>
                    <a:lnT w="76320">
                      <a:solidFill>
                        <a:srgbClr val="000000"/>
                      </a:solidFill>
                    </a:lnT>
                    <a:lnB w="76320">
                      <a:solidFill>
                        <a:srgbClr val="000000"/>
                      </a:solidFill>
                    </a:lnB>
                    <a:solidFill>
                      <a:srgbClr val="f8b179"/>
                    </a:solidFill>
                  </a:tcPr>
                </a:tc>
              </a:tr>
            </a:tbl>
          </a:graphicData>
        </a:graphic>
      </p:graphicFrame>
      <p:sp>
        <p:nvSpPr>
          <p:cNvPr id="340" name="Google Shape;341;p19"/>
          <p:cNvSpPr/>
          <p:nvPr/>
        </p:nvSpPr>
        <p:spPr>
          <a:xfrm>
            <a:off x="744480" y="1035720"/>
            <a:ext cx="32792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 수집 조건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1" name="Google Shape;342;p19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DATA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Google Shape;348;p20"/>
          <p:cNvSpPr/>
          <p:nvPr/>
        </p:nvSpPr>
        <p:spPr>
          <a:xfrm>
            <a:off x="744480" y="1035720"/>
            <a:ext cx="32792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 전처리 과정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4" name="Google Shape;349;p20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Google Shape;350;p20" descr=""/>
          <p:cNvPicPr/>
          <p:nvPr/>
        </p:nvPicPr>
        <p:blipFill>
          <a:blip r:embed="rId1"/>
          <a:stretch/>
        </p:blipFill>
        <p:spPr>
          <a:xfrm>
            <a:off x="1657080" y="1551240"/>
            <a:ext cx="6127560" cy="242856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2"/>
          <p:cNvSpPr>
            <a:spLocks noGrp="1"/>
          </p:cNvSpPr>
          <p:nvPr>
            <p:ph type="title"/>
          </p:nvPr>
        </p:nvSpPr>
        <p:spPr>
          <a:xfrm>
            <a:off x="5553360" y="2502000"/>
            <a:ext cx="13046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ff00"/>
                </a:solidFill>
                <a:highlight>
                  <a:srgbClr val="000000"/>
                </a:highlight>
                <a:latin typeface="Fira Sans Extra Condensed Medium"/>
                <a:ea typeface="Fira Sans Extra Condensed Medium"/>
              </a:rPr>
              <a:t>NAVER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title"/>
          </p:nvPr>
        </p:nvSpPr>
        <p:spPr>
          <a:xfrm>
            <a:off x="2436840" y="2514600"/>
            <a:ext cx="190656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ffff"/>
                </a:solidFill>
                <a:highlight>
                  <a:srgbClr val="000000"/>
                </a:highlight>
                <a:latin typeface="Fira Sans Extra Condensed Medium"/>
                <a:ea typeface="Fira Sans Extra Condensed Medium"/>
              </a:rPr>
              <a:t> </a:t>
            </a:r>
            <a:r>
              <a:rPr b="0" lang="en" sz="2500" spc="-1" strike="noStrike">
                <a:solidFill>
                  <a:srgbClr val="00ffff"/>
                </a:solidFill>
                <a:highlight>
                  <a:srgbClr val="000000"/>
                </a:highlight>
                <a:latin typeface="Fira Sans Extra Condensed Medium"/>
                <a:ea typeface="Fira Sans Extra Condensed Medium"/>
              </a:rPr>
              <a:t>GOOGLE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Google Shape;353;p20"/>
          <p:cNvSpPr/>
          <p:nvPr/>
        </p:nvSpPr>
        <p:spPr>
          <a:xfrm>
            <a:off x="914400" y="3994200"/>
            <a:ext cx="7772400" cy="11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zh-C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하루에 편명이 </a:t>
            </a:r>
            <a:r>
              <a:rPr b="0" lang="e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30</a:t>
            </a:r>
            <a:r>
              <a:rPr b="0" lang="zh-C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개라고 가정하면</a:t>
            </a:r>
            <a:r>
              <a:rPr b="0" lang="e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,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30*2(30</a:t>
            </a:r>
            <a:r>
              <a:rPr b="0" lang="zh-C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분간격</a:t>
            </a:r>
            <a:r>
              <a:rPr b="0" lang="e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)*24(24</a:t>
            </a:r>
            <a:r>
              <a:rPr b="0" lang="zh-C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시간</a:t>
            </a:r>
            <a:r>
              <a:rPr b="0" lang="e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)*2(</a:t>
            </a:r>
            <a:r>
              <a:rPr b="0" lang="zh-C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타겟날짜</a:t>
            </a:r>
            <a:r>
              <a:rPr b="0" lang="e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)*3(</a:t>
            </a:r>
            <a:r>
              <a:rPr b="0" lang="zh-C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타겟국가</a:t>
            </a:r>
            <a:r>
              <a:rPr b="0" lang="e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) = 8640*2(Google,Naver)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zh-C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대략 </a:t>
            </a:r>
            <a:r>
              <a:rPr b="0" lang="e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17,280</a:t>
            </a:r>
            <a:r>
              <a:rPr b="0" lang="zh-CN" sz="15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개의 데이터의 전처리가 필요하다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444960"/>
            <a:ext cx="8229240" cy="52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DATA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Google Shape;359;p21"/>
          <p:cNvSpPr/>
          <p:nvPr/>
        </p:nvSpPr>
        <p:spPr>
          <a:xfrm>
            <a:off x="744480" y="1035720"/>
            <a:ext cx="32792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0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데이터 전처리 과정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1" name="Google Shape;360;p21"/>
          <p:cNvSpPr/>
          <p:nvPr/>
        </p:nvSpPr>
        <p:spPr>
          <a:xfrm>
            <a:off x="521280" y="1187280"/>
            <a:ext cx="209880" cy="20988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Google Shape;361;p21"/>
          <p:cNvSpPr/>
          <p:nvPr/>
        </p:nvSpPr>
        <p:spPr>
          <a:xfrm>
            <a:off x="1358280" y="1727280"/>
            <a:ext cx="1797120" cy="30625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Google Shape;362;p21"/>
          <p:cNvSpPr/>
          <p:nvPr/>
        </p:nvSpPr>
        <p:spPr>
          <a:xfrm>
            <a:off x="1462320" y="3923280"/>
            <a:ext cx="1610280" cy="86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ffffff"/>
                </a:solidFill>
                <a:latin typeface="Roboto"/>
                <a:ea typeface="Roboto"/>
              </a:rPr>
              <a:t>네트워크 환경에 따라 크롤링을 해 오지 못한 데이터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4" name="Google Shape;363;p21"/>
          <p:cNvSpPr/>
          <p:nvPr/>
        </p:nvSpPr>
        <p:spPr>
          <a:xfrm>
            <a:off x="3879720" y="1726200"/>
            <a:ext cx="1797120" cy="306252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Google Shape;364;p21"/>
          <p:cNvSpPr/>
          <p:nvPr/>
        </p:nvSpPr>
        <p:spPr>
          <a:xfrm>
            <a:off x="3983760" y="3922560"/>
            <a:ext cx="1610280" cy="86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000000"/>
                </a:solidFill>
                <a:latin typeface="Roboto"/>
                <a:ea typeface="Roboto"/>
              </a:rPr>
              <a:t>실제 데이터이기는 하나 데이터 분석 시 방해가 될 데이터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6" name="Google Shape;365;p21"/>
          <p:cNvSpPr/>
          <p:nvPr/>
        </p:nvSpPr>
        <p:spPr>
          <a:xfrm>
            <a:off x="6408360" y="1725480"/>
            <a:ext cx="1797120" cy="30625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Google Shape;366;p21"/>
          <p:cNvSpPr/>
          <p:nvPr/>
        </p:nvSpPr>
        <p:spPr>
          <a:xfrm>
            <a:off x="6512040" y="3921840"/>
            <a:ext cx="1610280" cy="86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ffffff"/>
                </a:solidFill>
                <a:latin typeface="Roboto"/>
                <a:ea typeface="Roboto"/>
              </a:rPr>
              <a:t>편명이나 가격 데이터가 없는 데이터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8" name="Google Shape;367;p21"/>
          <p:cNvSpPr/>
          <p:nvPr/>
        </p:nvSpPr>
        <p:spPr>
          <a:xfrm>
            <a:off x="1325520" y="3199680"/>
            <a:ext cx="186228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500" spc="-1" strike="noStrike">
                <a:solidFill>
                  <a:srgbClr val="ffffff"/>
                </a:solidFill>
                <a:latin typeface="Fira Sans Extra Condensed"/>
                <a:ea typeface="Fira Sans Extra Condensed"/>
              </a:rPr>
              <a:t>데이터 손실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59" name="Google Shape;368;p21"/>
          <p:cNvSpPr/>
          <p:nvPr/>
        </p:nvSpPr>
        <p:spPr>
          <a:xfrm>
            <a:off x="4162320" y="3193920"/>
            <a:ext cx="125352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500" spc="-1" strike="noStrike">
                <a:solidFill>
                  <a:srgbClr val="000000"/>
                </a:solidFill>
                <a:latin typeface="Fira Sans Extra Condensed"/>
                <a:ea typeface="Fira Sans Extra Condensed"/>
              </a:rPr>
              <a:t>이상치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60" name="Google Shape;369;p21"/>
          <p:cNvSpPr/>
          <p:nvPr/>
        </p:nvSpPr>
        <p:spPr>
          <a:xfrm>
            <a:off x="6626160" y="3199680"/>
            <a:ext cx="138168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500" spc="-1" strike="noStrike">
                <a:solidFill>
                  <a:srgbClr val="ffffff"/>
                </a:solidFill>
                <a:latin typeface="Fira Sans Extra Condensed"/>
                <a:ea typeface="Fira Sans Extra Condensed"/>
              </a:rPr>
              <a:t>결측치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61" name="Google Shape;370;p21"/>
          <p:cNvSpPr/>
          <p:nvPr/>
        </p:nvSpPr>
        <p:spPr>
          <a:xfrm>
            <a:off x="1358280" y="3182400"/>
            <a:ext cx="1797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Google Shape;371;p21"/>
          <p:cNvSpPr/>
          <p:nvPr/>
        </p:nvSpPr>
        <p:spPr>
          <a:xfrm>
            <a:off x="3879720" y="3182400"/>
            <a:ext cx="1797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Google Shape;372;p21"/>
          <p:cNvSpPr/>
          <p:nvPr/>
        </p:nvSpPr>
        <p:spPr>
          <a:xfrm>
            <a:off x="6421320" y="3182400"/>
            <a:ext cx="1797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Google Shape;373;p21"/>
          <p:cNvSpPr/>
          <p:nvPr/>
        </p:nvSpPr>
        <p:spPr>
          <a:xfrm>
            <a:off x="1358280" y="3791880"/>
            <a:ext cx="1797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Google Shape;374;p21"/>
          <p:cNvSpPr/>
          <p:nvPr/>
        </p:nvSpPr>
        <p:spPr>
          <a:xfrm>
            <a:off x="3879720" y="3791880"/>
            <a:ext cx="1797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Google Shape;375;p21"/>
          <p:cNvSpPr/>
          <p:nvPr/>
        </p:nvSpPr>
        <p:spPr>
          <a:xfrm>
            <a:off x="6421320" y="3791880"/>
            <a:ext cx="1797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7" name="Google Shape;376;p21"/>
          <p:cNvGrpSpPr/>
          <p:nvPr/>
        </p:nvGrpSpPr>
        <p:grpSpPr>
          <a:xfrm>
            <a:off x="6899760" y="2161800"/>
            <a:ext cx="815040" cy="671760"/>
            <a:chOff x="6899760" y="2161800"/>
            <a:chExt cx="815040" cy="671760"/>
          </a:xfrm>
        </p:grpSpPr>
        <p:sp>
          <p:nvSpPr>
            <p:cNvPr id="368" name="Google Shape;377;p21"/>
            <p:cNvSpPr/>
            <p:nvPr/>
          </p:nvSpPr>
          <p:spPr>
            <a:xfrm>
              <a:off x="6932520" y="2194200"/>
              <a:ext cx="782280" cy="639360"/>
            </a:xfrm>
            <a:custGeom>
              <a:avLst/>
              <a:gdLst/>
              <a:ahLst/>
              <a:rect l="l" t="t" r="r" b="b"/>
              <a:pathLst>
                <a:path w="65708" h="53740">
                  <a:moveTo>
                    <a:pt x="28847" y="1"/>
                  </a:moveTo>
                  <a:cubicBezTo>
                    <a:pt x="26677" y="1"/>
                    <a:pt x="24504" y="231"/>
                    <a:pt x="22840" y="1412"/>
                  </a:cubicBezTo>
                  <a:cubicBezTo>
                    <a:pt x="21610" y="2422"/>
                    <a:pt x="20600" y="3652"/>
                    <a:pt x="19853" y="5013"/>
                  </a:cubicBezTo>
                  <a:cubicBezTo>
                    <a:pt x="18876" y="4850"/>
                    <a:pt x="17899" y="4760"/>
                    <a:pt x="16922" y="4760"/>
                  </a:cubicBezTo>
                  <a:cubicBezTo>
                    <a:pt x="16581" y="4760"/>
                    <a:pt x="16241" y="4771"/>
                    <a:pt x="15900" y="4793"/>
                  </a:cubicBezTo>
                  <a:cubicBezTo>
                    <a:pt x="12738" y="4793"/>
                    <a:pt x="10103" y="5716"/>
                    <a:pt x="8873" y="8088"/>
                  </a:cubicBezTo>
                  <a:cubicBezTo>
                    <a:pt x="3251" y="10240"/>
                    <a:pt x="45" y="15730"/>
                    <a:pt x="1" y="21791"/>
                  </a:cubicBezTo>
                  <a:lnTo>
                    <a:pt x="1" y="36241"/>
                  </a:lnTo>
                  <a:cubicBezTo>
                    <a:pt x="1" y="41775"/>
                    <a:pt x="528" y="47002"/>
                    <a:pt x="5227" y="50735"/>
                  </a:cubicBezTo>
                  <a:cubicBezTo>
                    <a:pt x="8829" y="53546"/>
                    <a:pt x="12914" y="53722"/>
                    <a:pt x="17218" y="53722"/>
                  </a:cubicBezTo>
                  <a:lnTo>
                    <a:pt x="46865" y="53722"/>
                  </a:lnTo>
                  <a:cubicBezTo>
                    <a:pt x="47796" y="53722"/>
                    <a:pt x="48727" y="53739"/>
                    <a:pt x="49654" y="53739"/>
                  </a:cubicBezTo>
                  <a:cubicBezTo>
                    <a:pt x="52358" y="53739"/>
                    <a:pt x="55031" y="53593"/>
                    <a:pt x="57582" y="52448"/>
                  </a:cubicBezTo>
                  <a:cubicBezTo>
                    <a:pt x="63555" y="49813"/>
                    <a:pt x="65707" y="44103"/>
                    <a:pt x="65707" y="37998"/>
                  </a:cubicBezTo>
                  <a:lnTo>
                    <a:pt x="65707" y="22099"/>
                  </a:lnTo>
                  <a:cubicBezTo>
                    <a:pt x="65707" y="14149"/>
                    <a:pt x="60525" y="7780"/>
                    <a:pt x="52487" y="7209"/>
                  </a:cubicBezTo>
                  <a:cubicBezTo>
                    <a:pt x="52311" y="7209"/>
                    <a:pt x="52136" y="7165"/>
                    <a:pt x="51960" y="7165"/>
                  </a:cubicBezTo>
                  <a:lnTo>
                    <a:pt x="46997" y="7165"/>
                  </a:lnTo>
                  <a:cubicBezTo>
                    <a:pt x="45899" y="5057"/>
                    <a:pt x="44713" y="2729"/>
                    <a:pt x="42868" y="1412"/>
                  </a:cubicBezTo>
                  <a:cubicBezTo>
                    <a:pt x="41204" y="231"/>
                    <a:pt x="39031" y="1"/>
                    <a:pt x="36862" y="1"/>
                  </a:cubicBezTo>
                  <a:cubicBezTo>
                    <a:pt x="35481" y="1"/>
                    <a:pt x="34101" y="94"/>
                    <a:pt x="32854" y="94"/>
                  </a:cubicBezTo>
                  <a:cubicBezTo>
                    <a:pt x="31607" y="94"/>
                    <a:pt x="30228" y="1"/>
                    <a:pt x="28847" y="1"/>
                  </a:cubicBezTo>
                  <a:close/>
                </a:path>
              </a:pathLst>
            </a:custGeom>
            <a:solidFill>
              <a:srgbClr val="c0b3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Google Shape;378;p21"/>
            <p:cNvSpPr/>
            <p:nvPr/>
          </p:nvSpPr>
          <p:spPr>
            <a:xfrm>
              <a:off x="6899760" y="2161800"/>
              <a:ext cx="782280" cy="639360"/>
            </a:xfrm>
            <a:custGeom>
              <a:avLst/>
              <a:gdLst/>
              <a:ahLst/>
              <a:rect l="l" t="t" r="r" b="b"/>
              <a:pathLst>
                <a:path w="65708" h="53752">
                  <a:moveTo>
                    <a:pt x="28757" y="0"/>
                  </a:moveTo>
                  <a:cubicBezTo>
                    <a:pt x="26614" y="0"/>
                    <a:pt x="24474" y="237"/>
                    <a:pt x="22840" y="1423"/>
                  </a:cubicBezTo>
                  <a:cubicBezTo>
                    <a:pt x="21610" y="2390"/>
                    <a:pt x="20600" y="3619"/>
                    <a:pt x="19897" y="5025"/>
                  </a:cubicBezTo>
                  <a:cubicBezTo>
                    <a:pt x="18909" y="4827"/>
                    <a:pt x="17921" y="4728"/>
                    <a:pt x="16914" y="4728"/>
                  </a:cubicBezTo>
                  <a:cubicBezTo>
                    <a:pt x="16578" y="4728"/>
                    <a:pt x="16241" y="4739"/>
                    <a:pt x="15900" y="4761"/>
                  </a:cubicBezTo>
                  <a:cubicBezTo>
                    <a:pt x="12782" y="4761"/>
                    <a:pt x="10103" y="5728"/>
                    <a:pt x="8873" y="8056"/>
                  </a:cubicBezTo>
                  <a:cubicBezTo>
                    <a:pt x="3251" y="10252"/>
                    <a:pt x="45" y="15742"/>
                    <a:pt x="1" y="21803"/>
                  </a:cubicBezTo>
                  <a:lnTo>
                    <a:pt x="1" y="36253"/>
                  </a:lnTo>
                  <a:cubicBezTo>
                    <a:pt x="1" y="41787"/>
                    <a:pt x="528" y="47014"/>
                    <a:pt x="5227" y="50703"/>
                  </a:cubicBezTo>
                  <a:cubicBezTo>
                    <a:pt x="8829" y="53558"/>
                    <a:pt x="12914" y="53734"/>
                    <a:pt x="17218" y="53734"/>
                  </a:cubicBezTo>
                  <a:lnTo>
                    <a:pt x="46865" y="53734"/>
                  </a:lnTo>
                  <a:cubicBezTo>
                    <a:pt x="47796" y="53734"/>
                    <a:pt x="48727" y="53751"/>
                    <a:pt x="49654" y="53751"/>
                  </a:cubicBezTo>
                  <a:cubicBezTo>
                    <a:pt x="52358" y="53751"/>
                    <a:pt x="55031" y="53605"/>
                    <a:pt x="57582" y="52460"/>
                  </a:cubicBezTo>
                  <a:cubicBezTo>
                    <a:pt x="63555" y="49825"/>
                    <a:pt x="65707" y="44115"/>
                    <a:pt x="65707" y="38010"/>
                  </a:cubicBezTo>
                  <a:lnTo>
                    <a:pt x="65707" y="22110"/>
                  </a:lnTo>
                  <a:cubicBezTo>
                    <a:pt x="65707" y="14161"/>
                    <a:pt x="60569" y="7792"/>
                    <a:pt x="52531" y="7177"/>
                  </a:cubicBezTo>
                  <a:lnTo>
                    <a:pt x="47041" y="7177"/>
                  </a:lnTo>
                  <a:cubicBezTo>
                    <a:pt x="45943" y="5025"/>
                    <a:pt x="44713" y="2697"/>
                    <a:pt x="42912" y="1423"/>
                  </a:cubicBezTo>
                  <a:cubicBezTo>
                    <a:pt x="41252" y="237"/>
                    <a:pt x="39117" y="0"/>
                    <a:pt x="36992" y="0"/>
                  </a:cubicBezTo>
                  <a:cubicBezTo>
                    <a:pt x="35575" y="0"/>
                    <a:pt x="34163" y="106"/>
                    <a:pt x="32898" y="106"/>
                  </a:cubicBezTo>
                  <a:cubicBezTo>
                    <a:pt x="31615" y="106"/>
                    <a:pt x="30185" y="0"/>
                    <a:pt x="2875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Google Shape;379;p21"/>
            <p:cNvSpPr/>
            <p:nvPr/>
          </p:nvSpPr>
          <p:spPr>
            <a:xfrm>
              <a:off x="7045560" y="2267640"/>
              <a:ext cx="92880" cy="57600"/>
            </a:xfrm>
            <a:custGeom>
              <a:avLst/>
              <a:gdLst/>
              <a:ahLst/>
              <a:rect l="l" t="t" r="r" b="b"/>
              <a:pathLst>
                <a:path w="7819" h="4876">
                  <a:moveTo>
                    <a:pt x="6106" y="1537"/>
                  </a:moveTo>
                  <a:cubicBezTo>
                    <a:pt x="6194" y="1537"/>
                    <a:pt x="6282" y="1625"/>
                    <a:pt x="6282" y="1713"/>
                  </a:cubicBezTo>
                  <a:lnTo>
                    <a:pt x="6282" y="3338"/>
                  </a:lnTo>
                  <a:lnTo>
                    <a:pt x="1538" y="3338"/>
                  </a:lnTo>
                  <a:lnTo>
                    <a:pt x="1538" y="1713"/>
                  </a:lnTo>
                  <a:cubicBezTo>
                    <a:pt x="1538" y="1625"/>
                    <a:pt x="1626" y="1537"/>
                    <a:pt x="1714" y="1537"/>
                  </a:cubicBezTo>
                  <a:close/>
                  <a:moveTo>
                    <a:pt x="1714" y="0"/>
                  </a:moveTo>
                  <a:cubicBezTo>
                    <a:pt x="791" y="0"/>
                    <a:pt x="1" y="791"/>
                    <a:pt x="1" y="1713"/>
                  </a:cubicBezTo>
                  <a:lnTo>
                    <a:pt x="1" y="4875"/>
                  </a:lnTo>
                  <a:lnTo>
                    <a:pt x="7819" y="4875"/>
                  </a:lnTo>
                  <a:lnTo>
                    <a:pt x="7819" y="1713"/>
                  </a:lnTo>
                  <a:cubicBezTo>
                    <a:pt x="7819" y="791"/>
                    <a:pt x="7072" y="0"/>
                    <a:pt x="6106" y="0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Google Shape;380;p21"/>
            <p:cNvSpPr/>
            <p:nvPr/>
          </p:nvSpPr>
          <p:spPr>
            <a:xfrm>
              <a:off x="6957720" y="2305080"/>
              <a:ext cx="666000" cy="437760"/>
            </a:xfrm>
            <a:custGeom>
              <a:avLst/>
              <a:gdLst/>
              <a:ahLst/>
              <a:rect l="l" t="t" r="r" b="b"/>
              <a:pathLst>
                <a:path w="55957" h="36807">
                  <a:moveTo>
                    <a:pt x="8872" y="0"/>
                  </a:moveTo>
                  <a:cubicBezTo>
                    <a:pt x="3953" y="0"/>
                    <a:pt x="0" y="3953"/>
                    <a:pt x="0" y="8873"/>
                  </a:cubicBezTo>
                  <a:lnTo>
                    <a:pt x="0" y="27935"/>
                  </a:lnTo>
                  <a:cubicBezTo>
                    <a:pt x="0" y="32854"/>
                    <a:pt x="3953" y="36807"/>
                    <a:pt x="8872" y="36807"/>
                  </a:cubicBezTo>
                  <a:lnTo>
                    <a:pt x="47084" y="36807"/>
                  </a:lnTo>
                  <a:cubicBezTo>
                    <a:pt x="52003" y="36807"/>
                    <a:pt x="55956" y="32854"/>
                    <a:pt x="55956" y="27935"/>
                  </a:cubicBezTo>
                  <a:lnTo>
                    <a:pt x="55956" y="8873"/>
                  </a:lnTo>
                  <a:cubicBezTo>
                    <a:pt x="55956" y="3953"/>
                    <a:pt x="52003" y="0"/>
                    <a:pt x="47084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Google Shape;381;p21"/>
            <p:cNvSpPr/>
            <p:nvPr/>
          </p:nvSpPr>
          <p:spPr>
            <a:xfrm>
              <a:off x="6948720" y="2296080"/>
              <a:ext cx="683640" cy="455760"/>
            </a:xfrm>
            <a:custGeom>
              <a:avLst/>
              <a:gdLst/>
              <a:ahLst/>
              <a:rect l="l" t="t" r="r" b="b"/>
              <a:pathLst>
                <a:path w="57450" h="38301">
                  <a:moveTo>
                    <a:pt x="47831" y="1494"/>
                  </a:moveTo>
                  <a:cubicBezTo>
                    <a:pt x="52311" y="1494"/>
                    <a:pt x="55913" y="5140"/>
                    <a:pt x="55913" y="9620"/>
                  </a:cubicBezTo>
                  <a:lnTo>
                    <a:pt x="55913" y="28682"/>
                  </a:lnTo>
                  <a:cubicBezTo>
                    <a:pt x="55913" y="33118"/>
                    <a:pt x="52311" y="36763"/>
                    <a:pt x="47831" y="36763"/>
                  </a:cubicBezTo>
                  <a:lnTo>
                    <a:pt x="9619" y="36763"/>
                  </a:lnTo>
                  <a:cubicBezTo>
                    <a:pt x="5183" y="36763"/>
                    <a:pt x="1538" y="33162"/>
                    <a:pt x="1538" y="28682"/>
                  </a:cubicBezTo>
                  <a:lnTo>
                    <a:pt x="1538" y="9620"/>
                  </a:lnTo>
                  <a:cubicBezTo>
                    <a:pt x="1538" y="5140"/>
                    <a:pt x="5139" y="1538"/>
                    <a:pt x="9619" y="1538"/>
                  </a:cubicBezTo>
                  <a:lnTo>
                    <a:pt x="47831" y="1494"/>
                  </a:lnTo>
                  <a:close/>
                  <a:moveTo>
                    <a:pt x="9619" y="1"/>
                  </a:moveTo>
                  <a:cubicBezTo>
                    <a:pt x="4305" y="1"/>
                    <a:pt x="0" y="4305"/>
                    <a:pt x="0" y="9620"/>
                  </a:cubicBezTo>
                  <a:lnTo>
                    <a:pt x="0" y="28682"/>
                  </a:lnTo>
                  <a:cubicBezTo>
                    <a:pt x="0" y="33996"/>
                    <a:pt x="4305" y="38300"/>
                    <a:pt x="9619" y="38300"/>
                  </a:cubicBezTo>
                  <a:lnTo>
                    <a:pt x="47831" y="38300"/>
                  </a:lnTo>
                  <a:cubicBezTo>
                    <a:pt x="53145" y="38300"/>
                    <a:pt x="57450" y="33996"/>
                    <a:pt x="57450" y="28682"/>
                  </a:cubicBezTo>
                  <a:lnTo>
                    <a:pt x="57450" y="9620"/>
                  </a:lnTo>
                  <a:cubicBezTo>
                    <a:pt x="57450" y="4305"/>
                    <a:pt x="53145" y="1"/>
                    <a:pt x="47831" y="1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Google Shape;382;p21"/>
            <p:cNvSpPr/>
            <p:nvPr/>
          </p:nvSpPr>
          <p:spPr>
            <a:xfrm>
              <a:off x="7110360" y="2356560"/>
              <a:ext cx="361080" cy="334800"/>
            </a:xfrm>
            <a:custGeom>
              <a:avLst/>
              <a:gdLst/>
              <a:ahLst/>
              <a:rect l="l" t="t" r="r" b="b"/>
              <a:pathLst>
                <a:path w="30350" h="28146">
                  <a:moveTo>
                    <a:pt x="15138" y="1"/>
                  </a:moveTo>
                  <a:cubicBezTo>
                    <a:pt x="8372" y="1"/>
                    <a:pt x="2417" y="4847"/>
                    <a:pt x="1274" y="11746"/>
                  </a:cubicBezTo>
                  <a:cubicBezTo>
                    <a:pt x="0" y="19432"/>
                    <a:pt x="5183" y="26679"/>
                    <a:pt x="12825" y="27953"/>
                  </a:cubicBezTo>
                  <a:cubicBezTo>
                    <a:pt x="13608" y="28083"/>
                    <a:pt x="14386" y="28145"/>
                    <a:pt x="15154" y="28145"/>
                  </a:cubicBezTo>
                  <a:cubicBezTo>
                    <a:pt x="21926" y="28145"/>
                    <a:pt x="27888" y="23265"/>
                    <a:pt x="29032" y="16401"/>
                  </a:cubicBezTo>
                  <a:cubicBezTo>
                    <a:pt x="30350" y="8715"/>
                    <a:pt x="25167" y="1468"/>
                    <a:pt x="17481" y="194"/>
                  </a:cubicBezTo>
                  <a:cubicBezTo>
                    <a:pt x="16693" y="64"/>
                    <a:pt x="15910" y="1"/>
                    <a:pt x="1513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Google Shape;383;p21"/>
            <p:cNvSpPr/>
            <p:nvPr/>
          </p:nvSpPr>
          <p:spPr>
            <a:xfrm>
              <a:off x="7054560" y="2347200"/>
              <a:ext cx="412920" cy="353880"/>
            </a:xfrm>
            <a:custGeom>
              <a:avLst/>
              <a:gdLst/>
              <a:ahLst/>
              <a:rect l="l" t="t" r="r" b="b"/>
              <a:pathLst>
                <a:path w="34699" h="29765">
                  <a:moveTo>
                    <a:pt x="19853" y="1567"/>
                  </a:moveTo>
                  <a:cubicBezTo>
                    <a:pt x="27232" y="1567"/>
                    <a:pt x="33161" y="7541"/>
                    <a:pt x="33161" y="14876"/>
                  </a:cubicBezTo>
                  <a:cubicBezTo>
                    <a:pt x="33161" y="22906"/>
                    <a:pt x="26595" y="28238"/>
                    <a:pt x="19750" y="28238"/>
                  </a:cubicBezTo>
                  <a:cubicBezTo>
                    <a:pt x="16488" y="28238"/>
                    <a:pt x="13162" y="27027"/>
                    <a:pt x="10454" y="24319"/>
                  </a:cubicBezTo>
                  <a:cubicBezTo>
                    <a:pt x="2065" y="15930"/>
                    <a:pt x="7994" y="1567"/>
                    <a:pt x="19853" y="1567"/>
                  </a:cubicBezTo>
                  <a:close/>
                  <a:moveTo>
                    <a:pt x="19745" y="0"/>
                  </a:moveTo>
                  <a:cubicBezTo>
                    <a:pt x="16098" y="0"/>
                    <a:pt x="12380" y="1354"/>
                    <a:pt x="9356" y="4378"/>
                  </a:cubicBezTo>
                  <a:cubicBezTo>
                    <a:pt x="1" y="13734"/>
                    <a:pt x="6633" y="29765"/>
                    <a:pt x="19853" y="29765"/>
                  </a:cubicBezTo>
                  <a:cubicBezTo>
                    <a:pt x="28066" y="29721"/>
                    <a:pt x="34699" y="23089"/>
                    <a:pt x="34699" y="14876"/>
                  </a:cubicBezTo>
                  <a:cubicBezTo>
                    <a:pt x="34699" y="5929"/>
                    <a:pt x="27378" y="0"/>
                    <a:pt x="19745" y="0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Google Shape;384;p21"/>
            <p:cNvSpPr/>
            <p:nvPr/>
          </p:nvSpPr>
          <p:spPr>
            <a:xfrm>
              <a:off x="7172280" y="2417040"/>
              <a:ext cx="237240" cy="213480"/>
            </a:xfrm>
            <a:custGeom>
              <a:avLst/>
              <a:gdLst/>
              <a:ahLst/>
              <a:rect l="l" t="t" r="r" b="b"/>
              <a:pathLst>
                <a:path w="19942" h="17964">
                  <a:moveTo>
                    <a:pt x="9987" y="1"/>
                  </a:moveTo>
                  <a:cubicBezTo>
                    <a:pt x="7813" y="1"/>
                    <a:pt x="5635" y="784"/>
                    <a:pt x="3910" y="2363"/>
                  </a:cubicBezTo>
                  <a:cubicBezTo>
                    <a:pt x="264" y="5701"/>
                    <a:pt x="1" y="11411"/>
                    <a:pt x="3383" y="15057"/>
                  </a:cubicBezTo>
                  <a:cubicBezTo>
                    <a:pt x="5146" y="16982"/>
                    <a:pt x="7558" y="17964"/>
                    <a:pt x="9978" y="17964"/>
                  </a:cubicBezTo>
                  <a:cubicBezTo>
                    <a:pt x="12142" y="17964"/>
                    <a:pt x="14312" y="17180"/>
                    <a:pt x="16032" y="15584"/>
                  </a:cubicBezTo>
                  <a:cubicBezTo>
                    <a:pt x="19678" y="12246"/>
                    <a:pt x="19941" y="6580"/>
                    <a:pt x="16603" y="2890"/>
                  </a:cubicBezTo>
                  <a:cubicBezTo>
                    <a:pt x="14822" y="970"/>
                    <a:pt x="12407" y="1"/>
                    <a:pt x="998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Google Shape;385;p21"/>
            <p:cNvSpPr/>
            <p:nvPr/>
          </p:nvSpPr>
          <p:spPr>
            <a:xfrm>
              <a:off x="7135560" y="2407680"/>
              <a:ext cx="271080" cy="232200"/>
            </a:xfrm>
            <a:custGeom>
              <a:avLst/>
              <a:gdLst/>
              <a:ahLst/>
              <a:rect l="l" t="t" r="r" b="b"/>
              <a:pathLst>
                <a:path w="22796" h="19528">
                  <a:moveTo>
                    <a:pt x="12991" y="1563"/>
                  </a:moveTo>
                  <a:cubicBezTo>
                    <a:pt x="13009" y="1563"/>
                    <a:pt x="13027" y="1563"/>
                    <a:pt x="13045" y="1563"/>
                  </a:cubicBezTo>
                  <a:lnTo>
                    <a:pt x="13045" y="1607"/>
                  </a:lnTo>
                  <a:cubicBezTo>
                    <a:pt x="17569" y="1607"/>
                    <a:pt x="21214" y="5253"/>
                    <a:pt x="21258" y="9777"/>
                  </a:cubicBezTo>
                  <a:cubicBezTo>
                    <a:pt x="21258" y="14712"/>
                    <a:pt x="17193" y="17997"/>
                    <a:pt x="12959" y="17997"/>
                  </a:cubicBezTo>
                  <a:cubicBezTo>
                    <a:pt x="10938" y="17997"/>
                    <a:pt x="8878" y="17249"/>
                    <a:pt x="7204" y="15574"/>
                  </a:cubicBezTo>
                  <a:cubicBezTo>
                    <a:pt x="2077" y="10404"/>
                    <a:pt x="5692" y="1563"/>
                    <a:pt x="12991" y="1563"/>
                  </a:cubicBezTo>
                  <a:close/>
                  <a:moveTo>
                    <a:pt x="12981" y="1"/>
                  </a:moveTo>
                  <a:cubicBezTo>
                    <a:pt x="10584" y="1"/>
                    <a:pt x="8139" y="891"/>
                    <a:pt x="6149" y="2881"/>
                  </a:cubicBezTo>
                  <a:cubicBezTo>
                    <a:pt x="0" y="9030"/>
                    <a:pt x="4349" y="19527"/>
                    <a:pt x="13045" y="19527"/>
                  </a:cubicBezTo>
                  <a:cubicBezTo>
                    <a:pt x="18447" y="19483"/>
                    <a:pt x="22796" y="15135"/>
                    <a:pt x="22796" y="9777"/>
                  </a:cubicBezTo>
                  <a:cubicBezTo>
                    <a:pt x="22796" y="3894"/>
                    <a:pt x="17992" y="1"/>
                    <a:pt x="12981" y="1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Google Shape;386;p21"/>
            <p:cNvSpPr/>
            <p:nvPr/>
          </p:nvSpPr>
          <p:spPr>
            <a:xfrm>
              <a:off x="7439760" y="2339640"/>
              <a:ext cx="118440" cy="53640"/>
            </a:xfrm>
            <a:custGeom>
              <a:avLst/>
              <a:gdLst/>
              <a:ahLst/>
              <a:rect l="l" t="t" r="r" b="b"/>
              <a:pathLst>
                <a:path w="9971" h="4525">
                  <a:moveTo>
                    <a:pt x="1494" y="0"/>
                  </a:moveTo>
                  <a:cubicBezTo>
                    <a:pt x="660" y="0"/>
                    <a:pt x="1" y="659"/>
                    <a:pt x="1" y="1494"/>
                  </a:cubicBezTo>
                  <a:lnTo>
                    <a:pt x="1" y="3075"/>
                  </a:lnTo>
                  <a:cubicBezTo>
                    <a:pt x="1" y="3865"/>
                    <a:pt x="660" y="4524"/>
                    <a:pt x="1494" y="4524"/>
                  </a:cubicBezTo>
                  <a:lnTo>
                    <a:pt x="8478" y="4524"/>
                  </a:lnTo>
                  <a:cubicBezTo>
                    <a:pt x="9312" y="4524"/>
                    <a:pt x="9971" y="3865"/>
                    <a:pt x="9971" y="3075"/>
                  </a:cubicBezTo>
                  <a:lnTo>
                    <a:pt x="9971" y="1494"/>
                  </a:lnTo>
                  <a:cubicBezTo>
                    <a:pt x="9971" y="659"/>
                    <a:pt x="9312" y="0"/>
                    <a:pt x="8478" y="0"/>
                  </a:cubicBezTo>
                  <a:close/>
                </a:path>
              </a:pathLst>
            </a:custGeom>
            <a:solidFill>
              <a:srgbClr val="fffdf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Google Shape;387;p21"/>
            <p:cNvSpPr/>
            <p:nvPr/>
          </p:nvSpPr>
          <p:spPr>
            <a:xfrm>
              <a:off x="7431120" y="2330640"/>
              <a:ext cx="136080" cy="71640"/>
            </a:xfrm>
            <a:custGeom>
              <a:avLst/>
              <a:gdLst/>
              <a:ahLst/>
              <a:rect l="l" t="t" r="r" b="b"/>
              <a:pathLst>
                <a:path w="11464" h="6063">
                  <a:moveTo>
                    <a:pt x="2173" y="1535"/>
                  </a:moveTo>
                  <a:cubicBezTo>
                    <a:pt x="2195" y="1535"/>
                    <a:pt x="2218" y="1536"/>
                    <a:pt x="2240" y="1539"/>
                  </a:cubicBezTo>
                  <a:lnTo>
                    <a:pt x="9224" y="1539"/>
                  </a:lnTo>
                  <a:cubicBezTo>
                    <a:pt x="9619" y="1539"/>
                    <a:pt x="9926" y="1846"/>
                    <a:pt x="9926" y="2242"/>
                  </a:cubicBezTo>
                  <a:lnTo>
                    <a:pt x="9926" y="3823"/>
                  </a:lnTo>
                  <a:cubicBezTo>
                    <a:pt x="9926" y="4218"/>
                    <a:pt x="9619" y="4525"/>
                    <a:pt x="9224" y="4525"/>
                  </a:cubicBezTo>
                  <a:lnTo>
                    <a:pt x="2240" y="4525"/>
                  </a:lnTo>
                  <a:cubicBezTo>
                    <a:pt x="1845" y="4525"/>
                    <a:pt x="1537" y="4218"/>
                    <a:pt x="1537" y="3823"/>
                  </a:cubicBezTo>
                  <a:lnTo>
                    <a:pt x="1537" y="2242"/>
                  </a:lnTo>
                  <a:cubicBezTo>
                    <a:pt x="1537" y="1869"/>
                    <a:pt x="1811" y="1535"/>
                    <a:pt x="2173" y="1535"/>
                  </a:cubicBezTo>
                  <a:close/>
                  <a:moveTo>
                    <a:pt x="2163" y="0"/>
                  </a:moveTo>
                  <a:cubicBezTo>
                    <a:pt x="968" y="0"/>
                    <a:pt x="0" y="995"/>
                    <a:pt x="0" y="2242"/>
                  </a:cubicBezTo>
                  <a:lnTo>
                    <a:pt x="0" y="3823"/>
                  </a:lnTo>
                  <a:cubicBezTo>
                    <a:pt x="0" y="5053"/>
                    <a:pt x="1010" y="6063"/>
                    <a:pt x="2240" y="6063"/>
                  </a:cubicBezTo>
                  <a:lnTo>
                    <a:pt x="9224" y="6063"/>
                  </a:lnTo>
                  <a:cubicBezTo>
                    <a:pt x="10453" y="6063"/>
                    <a:pt x="11464" y="5053"/>
                    <a:pt x="11464" y="3823"/>
                  </a:cubicBezTo>
                  <a:lnTo>
                    <a:pt x="11464" y="2242"/>
                  </a:lnTo>
                  <a:cubicBezTo>
                    <a:pt x="11464" y="968"/>
                    <a:pt x="10453" y="2"/>
                    <a:pt x="9224" y="2"/>
                  </a:cubicBezTo>
                  <a:lnTo>
                    <a:pt x="2240" y="2"/>
                  </a:lnTo>
                  <a:cubicBezTo>
                    <a:pt x="2214" y="1"/>
                    <a:pt x="2188" y="0"/>
                    <a:pt x="2163" y="0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Google Shape;388;p21"/>
            <p:cNvSpPr/>
            <p:nvPr/>
          </p:nvSpPr>
          <p:spPr>
            <a:xfrm>
              <a:off x="7092000" y="2335320"/>
              <a:ext cx="61920" cy="61920"/>
            </a:xfrm>
            <a:custGeom>
              <a:avLst/>
              <a:gdLst/>
              <a:ahLst/>
              <a:rect l="l" t="t" r="r" b="b"/>
              <a:pathLst>
                <a:path w="5228" h="5228">
                  <a:moveTo>
                    <a:pt x="2592" y="1"/>
                  </a:moveTo>
                  <a:cubicBezTo>
                    <a:pt x="1143" y="1"/>
                    <a:pt x="1" y="1187"/>
                    <a:pt x="1" y="2636"/>
                  </a:cubicBezTo>
                  <a:cubicBezTo>
                    <a:pt x="1" y="4086"/>
                    <a:pt x="1143" y="5228"/>
                    <a:pt x="2592" y="5228"/>
                  </a:cubicBezTo>
                  <a:cubicBezTo>
                    <a:pt x="4042" y="5228"/>
                    <a:pt x="5228" y="4086"/>
                    <a:pt x="5228" y="2636"/>
                  </a:cubicBezTo>
                  <a:cubicBezTo>
                    <a:pt x="5228" y="1187"/>
                    <a:pt x="4042" y="1"/>
                    <a:pt x="25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Google Shape;389;p21"/>
            <p:cNvSpPr/>
            <p:nvPr/>
          </p:nvSpPr>
          <p:spPr>
            <a:xfrm>
              <a:off x="7068960" y="2325960"/>
              <a:ext cx="94320" cy="80640"/>
            </a:xfrm>
            <a:custGeom>
              <a:avLst/>
              <a:gdLst/>
              <a:ahLst/>
              <a:rect l="l" t="t" r="r" b="b"/>
              <a:pathLst>
                <a:path w="7951" h="6804">
                  <a:moveTo>
                    <a:pt x="4604" y="1575"/>
                  </a:moveTo>
                  <a:cubicBezTo>
                    <a:pt x="5620" y="1575"/>
                    <a:pt x="6413" y="2394"/>
                    <a:pt x="6413" y="3421"/>
                  </a:cubicBezTo>
                  <a:cubicBezTo>
                    <a:pt x="6413" y="4527"/>
                    <a:pt x="5477" y="5267"/>
                    <a:pt x="4520" y="5267"/>
                  </a:cubicBezTo>
                  <a:cubicBezTo>
                    <a:pt x="4070" y="5267"/>
                    <a:pt x="3615" y="5104"/>
                    <a:pt x="3251" y="4739"/>
                  </a:cubicBezTo>
                  <a:cubicBezTo>
                    <a:pt x="2065" y="3553"/>
                    <a:pt x="2899" y="1576"/>
                    <a:pt x="4524" y="1576"/>
                  </a:cubicBezTo>
                  <a:cubicBezTo>
                    <a:pt x="4551" y="1575"/>
                    <a:pt x="4577" y="1575"/>
                    <a:pt x="4604" y="1575"/>
                  </a:cubicBezTo>
                  <a:close/>
                  <a:moveTo>
                    <a:pt x="4510" y="1"/>
                  </a:moveTo>
                  <a:cubicBezTo>
                    <a:pt x="3678" y="1"/>
                    <a:pt x="2833" y="311"/>
                    <a:pt x="2153" y="1005"/>
                  </a:cubicBezTo>
                  <a:cubicBezTo>
                    <a:pt x="0" y="3158"/>
                    <a:pt x="1538" y="6803"/>
                    <a:pt x="4524" y="6803"/>
                  </a:cubicBezTo>
                  <a:cubicBezTo>
                    <a:pt x="6413" y="6803"/>
                    <a:pt x="7950" y="5266"/>
                    <a:pt x="7950" y="3421"/>
                  </a:cubicBezTo>
                  <a:cubicBezTo>
                    <a:pt x="7950" y="1368"/>
                    <a:pt x="6257" y="1"/>
                    <a:pt x="4510" y="1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Google Shape;390;p21"/>
            <p:cNvSpPr/>
            <p:nvPr/>
          </p:nvSpPr>
          <p:spPr>
            <a:xfrm>
              <a:off x="6990120" y="2524320"/>
              <a:ext cx="18000" cy="136080"/>
            </a:xfrm>
            <a:custGeom>
              <a:avLst/>
              <a:gdLst/>
              <a:ahLst/>
              <a:rect l="l" t="t" r="r" b="b"/>
              <a:pathLst>
                <a:path w="1538" h="11465">
                  <a:moveTo>
                    <a:pt x="747" y="1"/>
                  </a:moveTo>
                  <a:cubicBezTo>
                    <a:pt x="352" y="1"/>
                    <a:pt x="0" y="308"/>
                    <a:pt x="0" y="747"/>
                  </a:cubicBezTo>
                  <a:lnTo>
                    <a:pt x="0" y="10674"/>
                  </a:lnTo>
                  <a:cubicBezTo>
                    <a:pt x="0" y="11113"/>
                    <a:pt x="352" y="11464"/>
                    <a:pt x="747" y="11464"/>
                  </a:cubicBezTo>
                  <a:cubicBezTo>
                    <a:pt x="1186" y="11464"/>
                    <a:pt x="1537" y="11113"/>
                    <a:pt x="1537" y="10674"/>
                  </a:cubicBezTo>
                  <a:lnTo>
                    <a:pt x="1537" y="747"/>
                  </a:lnTo>
                  <a:cubicBezTo>
                    <a:pt x="1537" y="308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Google Shape;391;p21"/>
            <p:cNvSpPr/>
            <p:nvPr/>
          </p:nvSpPr>
          <p:spPr>
            <a:xfrm>
              <a:off x="6990120" y="2417400"/>
              <a:ext cx="18000" cy="72360"/>
            </a:xfrm>
            <a:custGeom>
              <a:avLst/>
              <a:gdLst/>
              <a:ahLst/>
              <a:rect l="l" t="t" r="r" b="b"/>
              <a:pathLst>
                <a:path w="1538" h="6106">
                  <a:moveTo>
                    <a:pt x="747" y="1"/>
                  </a:moveTo>
                  <a:cubicBezTo>
                    <a:pt x="352" y="1"/>
                    <a:pt x="0" y="352"/>
                    <a:pt x="0" y="791"/>
                  </a:cubicBezTo>
                  <a:lnTo>
                    <a:pt x="0" y="5315"/>
                  </a:lnTo>
                  <a:cubicBezTo>
                    <a:pt x="0" y="5754"/>
                    <a:pt x="352" y="6106"/>
                    <a:pt x="747" y="6106"/>
                  </a:cubicBezTo>
                  <a:cubicBezTo>
                    <a:pt x="1186" y="6106"/>
                    <a:pt x="1494" y="5754"/>
                    <a:pt x="1537" y="5359"/>
                  </a:cubicBezTo>
                  <a:lnTo>
                    <a:pt x="1537" y="791"/>
                  </a:lnTo>
                  <a:cubicBezTo>
                    <a:pt x="1537" y="352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3" name="Google Shape;392;p21"/>
          <p:cNvGrpSpPr/>
          <p:nvPr/>
        </p:nvGrpSpPr>
        <p:grpSpPr>
          <a:xfrm>
            <a:off x="4433040" y="2152080"/>
            <a:ext cx="691200" cy="687600"/>
            <a:chOff x="4433040" y="2152080"/>
            <a:chExt cx="691200" cy="687600"/>
          </a:xfrm>
        </p:grpSpPr>
        <p:sp>
          <p:nvSpPr>
            <p:cNvPr id="384" name="Google Shape;393;p21"/>
            <p:cNvSpPr/>
            <p:nvPr/>
          </p:nvSpPr>
          <p:spPr>
            <a:xfrm>
              <a:off x="4743360" y="2651040"/>
              <a:ext cx="40320" cy="46440"/>
            </a:xfrm>
            <a:custGeom>
              <a:avLst/>
              <a:gdLst/>
              <a:ahLst/>
              <a:rect l="l" t="t" r="r" b="b"/>
              <a:pathLst>
                <a:path w="4041" h="4652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85" name="Google Shape;394;p21"/>
            <p:cNvGrpSpPr/>
            <p:nvPr/>
          </p:nvGrpSpPr>
          <p:grpSpPr>
            <a:xfrm>
              <a:off x="4433040" y="2152080"/>
              <a:ext cx="691200" cy="687600"/>
              <a:chOff x="4433040" y="2152080"/>
              <a:chExt cx="691200" cy="687600"/>
            </a:xfrm>
          </p:grpSpPr>
          <p:sp>
            <p:nvSpPr>
              <p:cNvPr id="386" name="Google Shape;395;p21"/>
              <p:cNvSpPr/>
              <p:nvPr/>
            </p:nvSpPr>
            <p:spPr>
              <a:xfrm>
                <a:off x="4460400" y="2179800"/>
                <a:ext cx="663840" cy="659880"/>
              </a:xfrm>
              <a:custGeom>
                <a:avLst/>
                <a:gdLst/>
                <a:ahLst/>
                <a:rect l="l" t="t" r="r" b="b"/>
                <a:pathLst>
                  <a:path w="66059" h="65672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" name="Google Shape;396;p21"/>
              <p:cNvSpPr/>
              <p:nvPr/>
            </p:nvSpPr>
            <p:spPr>
              <a:xfrm>
                <a:off x="4433040" y="2152080"/>
                <a:ext cx="663840" cy="660240"/>
              </a:xfrm>
              <a:custGeom>
                <a:avLst/>
                <a:gdLst/>
                <a:ahLst/>
                <a:rect l="l" t="t" r="r" b="b"/>
                <a:pathLst>
                  <a:path w="66059" h="65703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Google Shape;397;p21"/>
              <p:cNvSpPr/>
              <p:nvPr/>
            </p:nvSpPr>
            <p:spPr>
              <a:xfrm>
                <a:off x="4745160" y="2203200"/>
                <a:ext cx="144360" cy="299880"/>
              </a:xfrm>
              <a:custGeom>
                <a:avLst/>
                <a:gdLst/>
                <a:ahLst/>
                <a:rect l="l" t="t" r="r" b="b"/>
                <a:pathLst>
                  <a:path w="14408" h="29868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Google Shape;398;p21"/>
              <p:cNvSpPr/>
              <p:nvPr/>
            </p:nvSpPr>
            <p:spPr>
              <a:xfrm>
                <a:off x="4737600" y="2195280"/>
                <a:ext cx="159480" cy="315720"/>
              </a:xfrm>
              <a:custGeom>
                <a:avLst/>
                <a:gdLst/>
                <a:ahLst/>
                <a:rect l="l" t="t" r="r" b="b"/>
                <a:pathLst>
                  <a:path w="15900" h="31449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Google Shape;399;p21"/>
              <p:cNvSpPr/>
              <p:nvPr/>
            </p:nvSpPr>
            <p:spPr>
              <a:xfrm>
                <a:off x="4771080" y="2227320"/>
                <a:ext cx="30960" cy="168840"/>
              </a:xfrm>
              <a:custGeom>
                <a:avLst/>
                <a:gdLst/>
                <a:ahLst/>
                <a:rect l="l" t="t" r="r" b="b"/>
                <a:pathLst>
                  <a:path w="3119" h="16823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Google Shape;400;p21"/>
              <p:cNvSpPr/>
              <p:nvPr/>
            </p:nvSpPr>
            <p:spPr>
              <a:xfrm>
                <a:off x="4763160" y="2219400"/>
                <a:ext cx="46440" cy="184680"/>
              </a:xfrm>
              <a:custGeom>
                <a:avLst/>
                <a:gdLst/>
                <a:ahLst/>
                <a:rect l="l" t="t" r="r" b="b"/>
                <a:pathLst>
                  <a:path w="4657" h="18404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" name="Google Shape;401;p21"/>
              <p:cNvSpPr/>
              <p:nvPr/>
            </p:nvSpPr>
            <p:spPr>
              <a:xfrm>
                <a:off x="4821480" y="2346120"/>
                <a:ext cx="47880" cy="48240"/>
              </a:xfrm>
              <a:custGeom>
                <a:avLst/>
                <a:gdLst/>
                <a:ahLst/>
                <a:rect l="l" t="t" r="r" b="b"/>
                <a:pathLst>
                  <a:path w="4788" h="4832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" name="Google Shape;402;p21"/>
              <p:cNvSpPr/>
              <p:nvPr/>
            </p:nvSpPr>
            <p:spPr>
              <a:xfrm>
                <a:off x="4813920" y="2338560"/>
                <a:ext cx="63360" cy="63360"/>
              </a:xfrm>
              <a:custGeom>
                <a:avLst/>
                <a:gdLst/>
                <a:ahLst/>
                <a:rect l="l" t="t" r="r" b="b"/>
                <a:pathLst>
                  <a:path w="6326" h="6326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" name="Google Shape;403;p21"/>
              <p:cNvSpPr/>
              <p:nvPr/>
            </p:nvSpPr>
            <p:spPr>
              <a:xfrm>
                <a:off x="4833360" y="2227320"/>
                <a:ext cx="360" cy="96480"/>
              </a:xfrm>
              <a:custGeom>
                <a:avLst/>
                <a:gdLst/>
                <a:ahLst/>
                <a:rect l="l" t="t" r="r" b="b"/>
                <a:pathLst>
                  <a:path w="1" h="9620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" name="Google Shape;404;p21"/>
              <p:cNvSpPr/>
              <p:nvPr/>
            </p:nvSpPr>
            <p:spPr>
              <a:xfrm>
                <a:off x="4825800" y="2227320"/>
                <a:ext cx="15120" cy="96480"/>
              </a:xfrm>
              <a:custGeom>
                <a:avLst/>
                <a:gdLst/>
                <a:ahLst/>
                <a:rect l="l" t="t" r="r" b="b"/>
                <a:pathLst>
                  <a:path w="1538" h="9620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" name="Google Shape;405;p21"/>
              <p:cNvSpPr/>
              <p:nvPr/>
            </p:nvSpPr>
            <p:spPr>
              <a:xfrm>
                <a:off x="4857840" y="2227320"/>
                <a:ext cx="360" cy="96480"/>
              </a:xfrm>
              <a:custGeom>
                <a:avLst/>
                <a:gdLst/>
                <a:ahLst/>
                <a:rect l="l" t="t" r="r" b="b"/>
                <a:pathLst>
                  <a:path w="1" h="9620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" name="Google Shape;406;p21"/>
              <p:cNvSpPr/>
              <p:nvPr/>
            </p:nvSpPr>
            <p:spPr>
              <a:xfrm>
                <a:off x="4850280" y="2227320"/>
                <a:ext cx="15120" cy="96480"/>
              </a:xfrm>
              <a:custGeom>
                <a:avLst/>
                <a:gdLst/>
                <a:ahLst/>
                <a:rect l="l" t="t" r="r" b="b"/>
                <a:pathLst>
                  <a:path w="1538" h="9620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" name="Google Shape;407;p21"/>
              <p:cNvSpPr/>
              <p:nvPr/>
            </p:nvSpPr>
            <p:spPr>
              <a:xfrm>
                <a:off x="4794840" y="2282760"/>
                <a:ext cx="250200" cy="324000"/>
              </a:xfrm>
              <a:custGeom>
                <a:avLst/>
                <a:gdLst/>
                <a:ahLst/>
                <a:rect l="l" t="t" r="r" b="b"/>
                <a:pathLst>
                  <a:path w="24905" h="32258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" name="Google Shape;408;p21"/>
              <p:cNvSpPr/>
              <p:nvPr/>
            </p:nvSpPr>
            <p:spPr>
              <a:xfrm>
                <a:off x="4785840" y="2274480"/>
                <a:ext cx="267840" cy="339840"/>
              </a:xfrm>
              <a:custGeom>
                <a:avLst/>
                <a:gdLst/>
                <a:ahLst/>
                <a:rect l="l" t="t" r="r" b="b"/>
                <a:pathLst>
                  <a:path w="26661" h="33825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" name="Google Shape;409;p21"/>
              <p:cNvSpPr/>
              <p:nvPr/>
            </p:nvSpPr>
            <p:spPr>
              <a:xfrm>
                <a:off x="4861800" y="2314080"/>
                <a:ext cx="94680" cy="160920"/>
              </a:xfrm>
              <a:custGeom>
                <a:avLst/>
                <a:gdLst/>
                <a:ahLst/>
                <a:rect l="l" t="t" r="r" b="b"/>
                <a:pathLst>
                  <a:path w="9444" h="16053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" name="Google Shape;410;p21"/>
              <p:cNvSpPr/>
              <p:nvPr/>
            </p:nvSpPr>
            <p:spPr>
              <a:xfrm>
                <a:off x="4852800" y="2306160"/>
                <a:ext cx="112320" cy="176400"/>
              </a:xfrm>
              <a:custGeom>
                <a:avLst/>
                <a:gdLst/>
                <a:ahLst/>
                <a:rect l="l" t="t" r="r" b="b"/>
                <a:pathLst>
                  <a:path w="11201" h="17592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" name="Google Shape;411;p21"/>
              <p:cNvSpPr/>
              <p:nvPr/>
            </p:nvSpPr>
            <p:spPr>
              <a:xfrm>
                <a:off x="4907880" y="2442960"/>
                <a:ext cx="60120" cy="57960"/>
              </a:xfrm>
              <a:custGeom>
                <a:avLst/>
                <a:gdLst/>
                <a:ahLst/>
                <a:rect l="l" t="t" r="r" b="b"/>
                <a:pathLst>
                  <a:path w="6019" h="5795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" name="Google Shape;412;p21"/>
              <p:cNvSpPr/>
              <p:nvPr/>
            </p:nvSpPr>
            <p:spPr>
              <a:xfrm>
                <a:off x="4899240" y="2435400"/>
                <a:ext cx="77760" cy="73080"/>
              </a:xfrm>
              <a:custGeom>
                <a:avLst/>
                <a:gdLst/>
                <a:ahLst/>
                <a:rect l="l" t="t" r="r" b="b"/>
                <a:pathLst>
                  <a:path w="7775" h="7307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" name="Google Shape;413;p21"/>
              <p:cNvSpPr/>
              <p:nvPr/>
            </p:nvSpPr>
            <p:spPr>
              <a:xfrm>
                <a:off x="4946400" y="2336760"/>
                <a:ext cx="39960" cy="87840"/>
              </a:xfrm>
              <a:custGeom>
                <a:avLst/>
                <a:gdLst/>
                <a:ahLst/>
                <a:rect l="l" t="t" r="r" b="b"/>
                <a:pathLst>
                  <a:path w="3998" h="8785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" name="Google Shape;414;p21"/>
              <p:cNvSpPr/>
              <p:nvPr/>
            </p:nvSpPr>
            <p:spPr>
              <a:xfrm>
                <a:off x="4939920" y="2333880"/>
                <a:ext cx="53640" cy="94320"/>
              </a:xfrm>
              <a:custGeom>
                <a:avLst/>
                <a:gdLst/>
                <a:ahLst/>
                <a:rect l="l" t="t" r="r" b="b"/>
                <a:pathLst>
                  <a:path w="5359" h="9401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" name="Google Shape;415;p21"/>
              <p:cNvSpPr/>
              <p:nvPr/>
            </p:nvSpPr>
            <p:spPr>
              <a:xfrm>
                <a:off x="4968360" y="2346480"/>
                <a:ext cx="39240" cy="87840"/>
              </a:xfrm>
              <a:custGeom>
                <a:avLst/>
                <a:gdLst/>
                <a:ahLst/>
                <a:rect l="l" t="t" r="r" b="b"/>
                <a:pathLst>
                  <a:path w="3953" h="8785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" name="Google Shape;416;p21"/>
              <p:cNvSpPr/>
              <p:nvPr/>
            </p:nvSpPr>
            <p:spPr>
              <a:xfrm>
                <a:off x="4961520" y="2343600"/>
                <a:ext cx="53640" cy="94320"/>
              </a:xfrm>
              <a:custGeom>
                <a:avLst/>
                <a:gdLst/>
                <a:ahLst/>
                <a:rect l="l" t="t" r="r" b="b"/>
                <a:pathLst>
                  <a:path w="5359" h="9400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" name="Google Shape;417;p21"/>
              <p:cNvSpPr/>
              <p:nvPr/>
            </p:nvSpPr>
            <p:spPr>
              <a:xfrm>
                <a:off x="4488120" y="2262960"/>
                <a:ext cx="510120" cy="501840"/>
              </a:xfrm>
              <a:custGeom>
                <a:avLst/>
                <a:gdLst/>
                <a:ahLst/>
                <a:rect l="l" t="t" r="r" b="b"/>
                <a:pathLst>
                  <a:path w="50774" h="49962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Google Shape;418;p21"/>
              <p:cNvSpPr/>
              <p:nvPr/>
            </p:nvSpPr>
            <p:spPr>
              <a:xfrm>
                <a:off x="4479840" y="2255040"/>
                <a:ext cx="527040" cy="517320"/>
              </a:xfrm>
              <a:custGeom>
                <a:avLst/>
                <a:gdLst/>
                <a:ahLst/>
                <a:rect l="l" t="t" r="r" b="b"/>
                <a:pathLst>
                  <a:path w="52444" h="51488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Google Shape;419;p21"/>
              <p:cNvSpPr/>
              <p:nvPr/>
            </p:nvSpPr>
            <p:spPr>
              <a:xfrm>
                <a:off x="4611240" y="2389320"/>
                <a:ext cx="217440" cy="200520"/>
              </a:xfrm>
              <a:custGeom>
                <a:avLst/>
                <a:gdLst/>
                <a:ahLst/>
                <a:rect l="l" t="t" r="r" b="b"/>
                <a:pathLst>
                  <a:path w="21654" h="19987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" name="Google Shape;420;p21"/>
              <p:cNvSpPr/>
              <p:nvPr/>
            </p:nvSpPr>
            <p:spPr>
              <a:xfrm>
                <a:off x="4627800" y="2398320"/>
                <a:ext cx="100800" cy="101160"/>
              </a:xfrm>
              <a:custGeom>
                <a:avLst/>
                <a:gdLst/>
                <a:ahLst/>
                <a:rect l="l" t="t" r="r" b="b"/>
                <a:pathLst>
                  <a:path w="10059" h="10103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Google Shape;421;p21"/>
              <p:cNvSpPr/>
              <p:nvPr/>
            </p:nvSpPr>
            <p:spPr>
              <a:xfrm>
                <a:off x="4683240" y="2453760"/>
                <a:ext cx="128160" cy="128160"/>
              </a:xfrm>
              <a:custGeom>
                <a:avLst/>
                <a:gdLst/>
                <a:ahLst/>
                <a:rect l="l" t="t" r="r" b="b"/>
                <a:pathLst>
                  <a:path w="12782" h="12782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Google Shape;422;p21"/>
              <p:cNvSpPr/>
              <p:nvPr/>
            </p:nvSpPr>
            <p:spPr>
              <a:xfrm>
                <a:off x="4638960" y="2409840"/>
                <a:ext cx="135720" cy="135720"/>
              </a:xfrm>
              <a:custGeom>
                <a:avLst/>
                <a:gdLst/>
                <a:ahLst/>
                <a:rect l="l" t="t" r="r" b="b"/>
                <a:pathLst>
                  <a:path w="13529" h="13529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Google Shape;423;p21"/>
              <p:cNvSpPr/>
              <p:nvPr/>
            </p:nvSpPr>
            <p:spPr>
              <a:xfrm>
                <a:off x="4626000" y="2408040"/>
                <a:ext cx="178200" cy="163440"/>
              </a:xfrm>
              <a:custGeom>
                <a:avLst/>
                <a:gdLst/>
                <a:ahLst/>
                <a:rect l="l" t="t" r="r" b="b"/>
                <a:pathLst>
                  <a:path w="17746" h="16278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" name="Google Shape;424;p21"/>
              <p:cNvSpPr/>
              <p:nvPr/>
            </p:nvSpPr>
            <p:spPr>
              <a:xfrm>
                <a:off x="4648320" y="2418840"/>
                <a:ext cx="141480" cy="141480"/>
              </a:xfrm>
              <a:custGeom>
                <a:avLst/>
                <a:gdLst/>
                <a:ahLst/>
                <a:rect l="l" t="t" r="r" b="b"/>
                <a:pathLst>
                  <a:path w="14100" h="1410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Google Shape;425;p21"/>
              <p:cNvSpPr/>
              <p:nvPr/>
            </p:nvSpPr>
            <p:spPr>
              <a:xfrm>
                <a:off x="4766400" y="2632680"/>
                <a:ext cx="47880" cy="47880"/>
              </a:xfrm>
              <a:custGeom>
                <a:avLst/>
                <a:gdLst/>
                <a:ahLst/>
                <a:rect l="l" t="t" r="r" b="b"/>
                <a:pathLst>
                  <a:path w="4789" h="4789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Google Shape;426;p21"/>
              <p:cNvSpPr/>
              <p:nvPr/>
            </p:nvSpPr>
            <p:spPr>
              <a:xfrm>
                <a:off x="4784040" y="2612880"/>
                <a:ext cx="48240" cy="42120"/>
              </a:xfrm>
              <a:custGeom>
                <a:avLst/>
                <a:gdLst/>
                <a:ahLst/>
                <a:rect l="l" t="t" r="r" b="b"/>
                <a:pathLst>
                  <a:path w="4839" h="4232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Google Shape;427;p21"/>
              <p:cNvSpPr/>
              <p:nvPr/>
            </p:nvSpPr>
            <p:spPr>
              <a:xfrm>
                <a:off x="4802400" y="2593800"/>
                <a:ext cx="48240" cy="42480"/>
              </a:xfrm>
              <a:custGeom>
                <a:avLst/>
                <a:gdLst/>
                <a:ahLst/>
                <a:rect l="l" t="t" r="r" b="b"/>
                <a:pathLst>
                  <a:path w="4842" h="4266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Google Shape;428;p21"/>
              <p:cNvSpPr/>
              <p:nvPr/>
            </p:nvSpPr>
            <p:spPr>
              <a:xfrm>
                <a:off x="4819680" y="2574720"/>
                <a:ext cx="39960" cy="46800"/>
              </a:xfrm>
              <a:custGeom>
                <a:avLst/>
                <a:gdLst/>
                <a:ahLst/>
                <a:rect l="l" t="t" r="r" b="b"/>
                <a:pathLst>
                  <a:path w="3998" h="4674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Google Shape;429;p21"/>
              <p:cNvSpPr/>
              <p:nvPr/>
            </p:nvSpPr>
            <p:spPr>
              <a:xfrm>
                <a:off x="4838400" y="2556720"/>
                <a:ext cx="51480" cy="40680"/>
              </a:xfrm>
              <a:custGeom>
                <a:avLst/>
                <a:gdLst/>
                <a:ahLst/>
                <a:rect l="l" t="t" r="r" b="b"/>
                <a:pathLst>
                  <a:path w="5139" h="4095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Google Shape;430;p21"/>
              <p:cNvSpPr/>
              <p:nvPr/>
            </p:nvSpPr>
            <p:spPr>
              <a:xfrm>
                <a:off x="4858560" y="2535120"/>
                <a:ext cx="51840" cy="47160"/>
              </a:xfrm>
              <a:custGeom>
                <a:avLst/>
                <a:gdLst/>
                <a:ahLst/>
                <a:rect l="l" t="t" r="r" b="b"/>
                <a:pathLst>
                  <a:path w="5184" h="4733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Google Shape;431;p21"/>
              <p:cNvSpPr/>
              <p:nvPr/>
            </p:nvSpPr>
            <p:spPr>
              <a:xfrm>
                <a:off x="4877280" y="251280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4613" h="4568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Google Shape;432;p21"/>
              <p:cNvSpPr/>
              <p:nvPr/>
            </p:nvSpPr>
            <p:spPr>
              <a:xfrm>
                <a:off x="4580640" y="2525760"/>
                <a:ext cx="108720" cy="107280"/>
              </a:xfrm>
              <a:custGeom>
                <a:avLst/>
                <a:gdLst/>
                <a:ahLst/>
                <a:rect l="l" t="t" r="r" b="b"/>
                <a:pathLst>
                  <a:path w="10850" h="10696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24" name="Google Shape;433;p21"/>
          <p:cNvGrpSpPr/>
          <p:nvPr/>
        </p:nvGrpSpPr>
        <p:grpSpPr>
          <a:xfrm>
            <a:off x="2028600" y="2161800"/>
            <a:ext cx="477720" cy="671760"/>
            <a:chOff x="2028600" y="2161800"/>
            <a:chExt cx="477720" cy="671760"/>
          </a:xfrm>
        </p:grpSpPr>
        <p:sp>
          <p:nvSpPr>
            <p:cNvPr id="425" name="Google Shape;434;p21"/>
            <p:cNvSpPr/>
            <p:nvPr/>
          </p:nvSpPr>
          <p:spPr>
            <a:xfrm>
              <a:off x="2056320" y="2188800"/>
              <a:ext cx="450000" cy="644760"/>
            </a:xfrm>
            <a:custGeom>
              <a:avLst/>
              <a:gdLst/>
              <a:ahLst/>
              <a:rect l="l" t="t" r="r" b="b"/>
              <a:pathLst>
                <a:path w="45460" h="65132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Google Shape;435;p21"/>
            <p:cNvSpPr/>
            <p:nvPr/>
          </p:nvSpPr>
          <p:spPr>
            <a:xfrm>
              <a:off x="2028600" y="2161800"/>
              <a:ext cx="450000" cy="644760"/>
            </a:xfrm>
            <a:custGeom>
              <a:avLst/>
              <a:gdLst/>
              <a:ahLst/>
              <a:rect l="l" t="t" r="r" b="b"/>
              <a:pathLst>
                <a:path w="45460" h="65132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Google Shape;436;p21"/>
            <p:cNvSpPr/>
            <p:nvPr/>
          </p:nvSpPr>
          <p:spPr>
            <a:xfrm>
              <a:off x="2200680" y="2317320"/>
              <a:ext cx="97920" cy="47160"/>
            </a:xfrm>
            <a:custGeom>
              <a:avLst/>
              <a:gdLst/>
              <a:ahLst/>
              <a:rect l="l" t="t" r="r" b="b"/>
              <a:pathLst>
                <a:path w="9928" h="4790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Google Shape;437;p21"/>
            <p:cNvSpPr/>
            <p:nvPr/>
          </p:nvSpPr>
          <p:spPr>
            <a:xfrm>
              <a:off x="2192760" y="2309040"/>
              <a:ext cx="113760" cy="62640"/>
            </a:xfrm>
            <a:custGeom>
              <a:avLst/>
              <a:gdLst/>
              <a:ahLst/>
              <a:rect l="l" t="t" r="r" b="b"/>
              <a:pathLst>
                <a:path w="11508" h="6370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Google Shape;438;p21"/>
            <p:cNvSpPr/>
            <p:nvPr/>
          </p:nvSpPr>
          <p:spPr>
            <a:xfrm>
              <a:off x="2079360" y="2355480"/>
              <a:ext cx="340920" cy="399960"/>
            </a:xfrm>
            <a:custGeom>
              <a:avLst/>
              <a:gdLst/>
              <a:ahLst/>
              <a:rect l="l" t="t" r="r" b="b"/>
              <a:pathLst>
                <a:path w="34436" h="40409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Google Shape;439;p21"/>
            <p:cNvSpPr/>
            <p:nvPr/>
          </p:nvSpPr>
          <p:spPr>
            <a:xfrm>
              <a:off x="2071440" y="2347560"/>
              <a:ext cx="356400" cy="415440"/>
            </a:xfrm>
            <a:custGeom>
              <a:avLst/>
              <a:gdLst/>
              <a:ahLst/>
              <a:rect l="l" t="t" r="r" b="b"/>
              <a:pathLst>
                <a:path w="36016" h="41990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Google Shape;440;p21"/>
            <p:cNvSpPr/>
            <p:nvPr/>
          </p:nvSpPr>
          <p:spPr>
            <a:xfrm>
              <a:off x="2079360" y="2355480"/>
              <a:ext cx="57600" cy="57600"/>
            </a:xfrm>
            <a:custGeom>
              <a:avLst/>
              <a:gdLst/>
              <a:ahLst/>
              <a:rect l="l" t="t" r="r" b="b"/>
              <a:pathLst>
                <a:path w="5843" h="5842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Google Shape;441;p21"/>
            <p:cNvSpPr/>
            <p:nvPr/>
          </p:nvSpPr>
          <p:spPr>
            <a:xfrm>
              <a:off x="2071800" y="2347560"/>
              <a:ext cx="72720" cy="73080"/>
            </a:xfrm>
            <a:custGeom>
              <a:avLst/>
              <a:gdLst/>
              <a:ahLst/>
              <a:rect l="l" t="t" r="r" b="b"/>
              <a:pathLst>
                <a:path w="7379" h="7424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Google Shape;442;p21"/>
            <p:cNvSpPr/>
            <p:nvPr/>
          </p:nvSpPr>
          <p:spPr>
            <a:xfrm>
              <a:off x="2362320" y="2355480"/>
              <a:ext cx="57600" cy="57600"/>
            </a:xfrm>
            <a:custGeom>
              <a:avLst/>
              <a:gdLst/>
              <a:ahLst/>
              <a:rect l="l" t="t" r="r" b="b"/>
              <a:pathLst>
                <a:path w="5843" h="5842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Google Shape;443;p21"/>
            <p:cNvSpPr/>
            <p:nvPr/>
          </p:nvSpPr>
          <p:spPr>
            <a:xfrm>
              <a:off x="2355120" y="2348280"/>
              <a:ext cx="72720" cy="72720"/>
            </a:xfrm>
            <a:custGeom>
              <a:avLst/>
              <a:gdLst/>
              <a:ahLst/>
              <a:rect l="l" t="t" r="r" b="b"/>
              <a:pathLst>
                <a:path w="7379" h="7380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Google Shape;444;p21"/>
            <p:cNvSpPr/>
            <p:nvPr/>
          </p:nvSpPr>
          <p:spPr>
            <a:xfrm>
              <a:off x="2079360" y="2697840"/>
              <a:ext cx="57600" cy="57600"/>
            </a:xfrm>
            <a:custGeom>
              <a:avLst/>
              <a:gdLst/>
              <a:ahLst/>
              <a:rect l="l" t="t" r="r" b="b"/>
              <a:pathLst>
                <a:path w="5843" h="5843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Google Shape;445;p21"/>
            <p:cNvSpPr/>
            <p:nvPr/>
          </p:nvSpPr>
          <p:spPr>
            <a:xfrm>
              <a:off x="2071440" y="2690280"/>
              <a:ext cx="73080" cy="73080"/>
            </a:xfrm>
            <a:custGeom>
              <a:avLst/>
              <a:gdLst/>
              <a:ahLst/>
              <a:rect l="l" t="t" r="r" b="b"/>
              <a:pathLst>
                <a:path w="7423" h="7424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Google Shape;446;p21"/>
            <p:cNvSpPr/>
            <p:nvPr/>
          </p:nvSpPr>
          <p:spPr>
            <a:xfrm>
              <a:off x="2362320" y="2697840"/>
              <a:ext cx="57600" cy="57600"/>
            </a:xfrm>
            <a:custGeom>
              <a:avLst/>
              <a:gdLst/>
              <a:ahLst/>
              <a:rect l="l" t="t" r="r" b="b"/>
              <a:pathLst>
                <a:path w="5843" h="5843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Google Shape;447;p21"/>
            <p:cNvSpPr/>
            <p:nvPr/>
          </p:nvSpPr>
          <p:spPr>
            <a:xfrm>
              <a:off x="2355120" y="2690640"/>
              <a:ext cx="72360" cy="72720"/>
            </a:xfrm>
            <a:custGeom>
              <a:avLst/>
              <a:gdLst/>
              <a:ahLst/>
              <a:rect l="l" t="t" r="r" b="b"/>
              <a:pathLst>
                <a:path w="7335" h="7380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Google Shape;448;p21"/>
            <p:cNvSpPr/>
            <p:nvPr/>
          </p:nvSpPr>
          <p:spPr>
            <a:xfrm>
              <a:off x="2148120" y="2511360"/>
              <a:ext cx="49320" cy="244080"/>
            </a:xfrm>
            <a:custGeom>
              <a:avLst/>
              <a:gdLst/>
              <a:ahLst/>
              <a:rect l="l" t="t" r="r" b="b"/>
              <a:pathLst>
                <a:path w="5008" h="24685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Google Shape;449;p21"/>
            <p:cNvSpPr/>
            <p:nvPr/>
          </p:nvSpPr>
          <p:spPr>
            <a:xfrm>
              <a:off x="2140200" y="2503800"/>
              <a:ext cx="64440" cy="259560"/>
            </a:xfrm>
            <a:custGeom>
              <a:avLst/>
              <a:gdLst/>
              <a:ahLst/>
              <a:rect l="l" t="t" r="r" b="b"/>
              <a:pathLst>
                <a:path w="6546" h="26222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Google Shape;450;p21"/>
            <p:cNvSpPr/>
            <p:nvPr/>
          </p:nvSpPr>
          <p:spPr>
            <a:xfrm>
              <a:off x="2148120" y="2355480"/>
              <a:ext cx="49320" cy="237240"/>
            </a:xfrm>
            <a:custGeom>
              <a:avLst/>
              <a:gdLst/>
              <a:ahLst/>
              <a:rect l="l" t="t" r="r" b="b"/>
              <a:pathLst>
                <a:path w="5008" h="23982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Google Shape;451;p21"/>
            <p:cNvSpPr/>
            <p:nvPr/>
          </p:nvSpPr>
          <p:spPr>
            <a:xfrm>
              <a:off x="2140200" y="2347560"/>
              <a:ext cx="64440" cy="252360"/>
            </a:xfrm>
            <a:custGeom>
              <a:avLst/>
              <a:gdLst/>
              <a:ahLst/>
              <a:rect l="l" t="t" r="r" b="b"/>
              <a:pathLst>
                <a:path w="6546" h="25520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Google Shape;452;p21"/>
            <p:cNvSpPr/>
            <p:nvPr/>
          </p:nvSpPr>
          <p:spPr>
            <a:xfrm>
              <a:off x="2138040" y="2478960"/>
              <a:ext cx="68760" cy="84600"/>
            </a:xfrm>
            <a:custGeom>
              <a:avLst/>
              <a:gdLst/>
              <a:ahLst/>
              <a:rect l="l" t="t" r="r" b="b"/>
              <a:pathLst>
                <a:path w="6984" h="8566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Google Shape;453;p21"/>
            <p:cNvSpPr/>
            <p:nvPr/>
          </p:nvSpPr>
          <p:spPr>
            <a:xfrm>
              <a:off x="2167200" y="2509920"/>
              <a:ext cx="10440" cy="59400"/>
            </a:xfrm>
            <a:custGeom>
              <a:avLst/>
              <a:gdLst/>
              <a:ahLst/>
              <a:rect l="l" t="t" r="r" b="b"/>
              <a:pathLst>
                <a:path w="1100" h="6018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Google Shape;454;p21"/>
            <p:cNvSpPr/>
            <p:nvPr/>
          </p:nvSpPr>
          <p:spPr>
            <a:xfrm>
              <a:off x="2301840" y="2580840"/>
              <a:ext cx="49320" cy="174600"/>
            </a:xfrm>
            <a:custGeom>
              <a:avLst/>
              <a:gdLst/>
              <a:ahLst/>
              <a:rect l="l" t="t" r="r" b="b"/>
              <a:pathLst>
                <a:path w="5008" h="17658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Google Shape;455;p21"/>
            <p:cNvSpPr/>
            <p:nvPr/>
          </p:nvSpPr>
          <p:spPr>
            <a:xfrm>
              <a:off x="2294640" y="2573640"/>
              <a:ext cx="64440" cy="189720"/>
            </a:xfrm>
            <a:custGeom>
              <a:avLst/>
              <a:gdLst/>
              <a:ahLst/>
              <a:rect l="l" t="t" r="r" b="b"/>
              <a:pathLst>
                <a:path w="6546" h="19195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Google Shape;456;p21"/>
            <p:cNvSpPr/>
            <p:nvPr/>
          </p:nvSpPr>
          <p:spPr>
            <a:xfrm>
              <a:off x="2301840" y="2355480"/>
              <a:ext cx="49320" cy="306720"/>
            </a:xfrm>
            <a:custGeom>
              <a:avLst/>
              <a:gdLst/>
              <a:ahLst/>
              <a:rect l="l" t="t" r="r" b="b"/>
              <a:pathLst>
                <a:path w="5008" h="31009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Google Shape;457;p21"/>
            <p:cNvSpPr/>
            <p:nvPr/>
          </p:nvSpPr>
          <p:spPr>
            <a:xfrm>
              <a:off x="2294280" y="2347560"/>
              <a:ext cx="64800" cy="322200"/>
            </a:xfrm>
            <a:custGeom>
              <a:avLst/>
              <a:gdLst/>
              <a:ahLst/>
              <a:rect l="l" t="t" r="r" b="b"/>
              <a:pathLst>
                <a:path w="6589" h="32547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Google Shape;458;p21"/>
            <p:cNvSpPr/>
            <p:nvPr/>
          </p:nvSpPr>
          <p:spPr>
            <a:xfrm>
              <a:off x="2294280" y="2555640"/>
              <a:ext cx="64800" cy="77400"/>
            </a:xfrm>
            <a:custGeom>
              <a:avLst/>
              <a:gdLst/>
              <a:ahLst/>
              <a:rect l="l" t="t" r="r" b="b"/>
              <a:pathLst>
                <a:path w="6589" h="7852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Google Shape;459;p21"/>
            <p:cNvSpPr/>
            <p:nvPr/>
          </p:nvSpPr>
          <p:spPr>
            <a:xfrm>
              <a:off x="2321640" y="2579760"/>
              <a:ext cx="10440" cy="59400"/>
            </a:xfrm>
            <a:custGeom>
              <a:avLst/>
              <a:gdLst/>
              <a:ahLst/>
              <a:rect l="l" t="t" r="r" b="b"/>
              <a:pathLst>
                <a:path w="1099" h="6019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Google Shape;460;p21"/>
            <p:cNvSpPr/>
            <p:nvPr/>
          </p:nvSpPr>
          <p:spPr>
            <a:xfrm>
              <a:off x="2154960" y="2249280"/>
              <a:ext cx="18360" cy="105840"/>
            </a:xfrm>
            <a:custGeom>
              <a:avLst/>
              <a:gdLst/>
              <a:ahLst/>
              <a:rect l="l" t="t" r="r" b="b"/>
              <a:pathLst>
                <a:path w="1889" h="10718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Google Shape;461;p21"/>
            <p:cNvSpPr/>
            <p:nvPr/>
          </p:nvSpPr>
          <p:spPr>
            <a:xfrm>
              <a:off x="2147400" y="2241360"/>
              <a:ext cx="33480" cy="121320"/>
            </a:xfrm>
            <a:custGeom>
              <a:avLst/>
              <a:gdLst/>
              <a:ahLst/>
              <a:rect l="l" t="t" r="r" b="b"/>
              <a:pathLst>
                <a:path w="3427" h="12299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Google Shape;462;p21"/>
            <p:cNvSpPr/>
            <p:nvPr/>
          </p:nvSpPr>
          <p:spPr>
            <a:xfrm>
              <a:off x="2325960" y="2249280"/>
              <a:ext cx="18360" cy="105840"/>
            </a:xfrm>
            <a:custGeom>
              <a:avLst/>
              <a:gdLst/>
              <a:ahLst/>
              <a:rect l="l" t="t" r="r" b="b"/>
              <a:pathLst>
                <a:path w="1889" h="10718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Google Shape;463;p21"/>
            <p:cNvSpPr/>
            <p:nvPr/>
          </p:nvSpPr>
          <p:spPr>
            <a:xfrm>
              <a:off x="2318400" y="2241360"/>
              <a:ext cx="33480" cy="121320"/>
            </a:xfrm>
            <a:custGeom>
              <a:avLst/>
              <a:gdLst/>
              <a:ahLst/>
              <a:rect l="l" t="t" r="r" b="b"/>
              <a:pathLst>
                <a:path w="3427" h="12299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Google Shape;464;p21"/>
            <p:cNvSpPr/>
            <p:nvPr/>
          </p:nvSpPr>
          <p:spPr>
            <a:xfrm>
              <a:off x="2146320" y="2211120"/>
              <a:ext cx="206640" cy="51480"/>
            </a:xfrm>
            <a:custGeom>
              <a:avLst/>
              <a:gdLst/>
              <a:ahLst/>
              <a:rect l="l" t="t" r="r" b="b"/>
              <a:pathLst>
                <a:path w="20908" h="5227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Google Shape;465;p21"/>
            <p:cNvSpPr/>
            <p:nvPr/>
          </p:nvSpPr>
          <p:spPr>
            <a:xfrm>
              <a:off x="2138760" y="2203560"/>
              <a:ext cx="222120" cy="66600"/>
            </a:xfrm>
            <a:custGeom>
              <a:avLst/>
              <a:gdLst/>
              <a:ahLst/>
              <a:rect l="l" t="t" r="r" b="b"/>
              <a:pathLst>
                <a:path w="22444" h="6765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Google Shape;466;p21"/>
            <p:cNvSpPr/>
            <p:nvPr/>
          </p:nvSpPr>
          <p:spPr>
            <a:xfrm>
              <a:off x="2100240" y="2435400"/>
              <a:ext cx="15120" cy="112680"/>
            </a:xfrm>
            <a:custGeom>
              <a:avLst/>
              <a:gdLst/>
              <a:ahLst/>
              <a:rect l="l" t="t" r="r" b="b"/>
              <a:pathLst>
                <a:path w="1580" h="11424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Google Shape;467;p21"/>
            <p:cNvSpPr/>
            <p:nvPr/>
          </p:nvSpPr>
          <p:spPr>
            <a:xfrm>
              <a:off x="2100600" y="2567880"/>
              <a:ext cx="14760" cy="45360"/>
            </a:xfrm>
            <a:custGeom>
              <a:avLst/>
              <a:gdLst/>
              <a:ahLst/>
              <a:rect l="l" t="t" r="r" b="b"/>
              <a:pathLst>
                <a:path w="1539" h="4613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Google Shape;468;p21"/>
            <p:cNvSpPr/>
            <p:nvPr/>
          </p:nvSpPr>
          <p:spPr>
            <a:xfrm>
              <a:off x="2227320" y="2372040"/>
              <a:ext cx="45000" cy="14760"/>
            </a:xfrm>
            <a:custGeom>
              <a:avLst/>
              <a:gdLst/>
              <a:ahLst/>
              <a:rect l="l" t="t" r="r" b="b"/>
              <a:pathLst>
                <a:path w="4568" h="1538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2024-01-26T17:05:59Z</dcterms:modified>
  <cp:revision>1</cp:revision>
  <dc:subject/>
  <dc:title/>
</cp:coreProperties>
</file>